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0"/>
  </p:notesMasterIdLst>
  <p:sldIdLst>
    <p:sldId id="853" r:id="rId2"/>
    <p:sldId id="260" r:id="rId3"/>
    <p:sldId id="261" r:id="rId4"/>
    <p:sldId id="262" r:id="rId5"/>
    <p:sldId id="263" r:id="rId6"/>
    <p:sldId id="264" r:id="rId7"/>
    <p:sldId id="265" r:id="rId8"/>
    <p:sldId id="267" r:id="rId9"/>
    <p:sldId id="858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90" r:id="rId18"/>
    <p:sldId id="291" r:id="rId19"/>
    <p:sldId id="292" r:id="rId20"/>
    <p:sldId id="293" r:id="rId21"/>
    <p:sldId id="296" r:id="rId22"/>
    <p:sldId id="295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6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374" r:id="rId99"/>
    <p:sldId id="375" r:id="rId100"/>
    <p:sldId id="376" r:id="rId101"/>
    <p:sldId id="377" r:id="rId102"/>
    <p:sldId id="378" r:id="rId103"/>
    <p:sldId id="379" r:id="rId104"/>
    <p:sldId id="380" r:id="rId105"/>
    <p:sldId id="381" r:id="rId106"/>
    <p:sldId id="382" r:id="rId107"/>
    <p:sldId id="383" r:id="rId108"/>
    <p:sldId id="384" r:id="rId109"/>
    <p:sldId id="385" r:id="rId110"/>
    <p:sldId id="386" r:id="rId111"/>
    <p:sldId id="387" r:id="rId112"/>
    <p:sldId id="388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275" r:id="rId126"/>
    <p:sldId id="277" r:id="rId127"/>
    <p:sldId id="402" r:id="rId128"/>
    <p:sldId id="403" r:id="rId129"/>
    <p:sldId id="407" r:id="rId130"/>
    <p:sldId id="408" r:id="rId131"/>
    <p:sldId id="409" r:id="rId132"/>
    <p:sldId id="410" r:id="rId133"/>
    <p:sldId id="412" r:id="rId134"/>
    <p:sldId id="413" r:id="rId135"/>
    <p:sldId id="414" r:id="rId136"/>
    <p:sldId id="415" r:id="rId137"/>
    <p:sldId id="416" r:id="rId138"/>
    <p:sldId id="417" r:id="rId139"/>
    <p:sldId id="418" r:id="rId140"/>
    <p:sldId id="419" r:id="rId141"/>
    <p:sldId id="420" r:id="rId142"/>
    <p:sldId id="421" r:id="rId143"/>
    <p:sldId id="422" r:id="rId144"/>
    <p:sldId id="423" r:id="rId145"/>
    <p:sldId id="424" r:id="rId146"/>
    <p:sldId id="425" r:id="rId147"/>
    <p:sldId id="426" r:id="rId148"/>
    <p:sldId id="427" r:id="rId149"/>
    <p:sldId id="428" r:id="rId150"/>
    <p:sldId id="429" r:id="rId151"/>
    <p:sldId id="430" r:id="rId152"/>
    <p:sldId id="431" r:id="rId153"/>
    <p:sldId id="432" r:id="rId154"/>
    <p:sldId id="435" r:id="rId155"/>
    <p:sldId id="433" r:id="rId156"/>
    <p:sldId id="434" r:id="rId157"/>
    <p:sldId id="456" r:id="rId158"/>
    <p:sldId id="457" r:id="rId159"/>
    <p:sldId id="438" r:id="rId160"/>
    <p:sldId id="439" r:id="rId161"/>
    <p:sldId id="440" r:id="rId162"/>
    <p:sldId id="441" r:id="rId163"/>
    <p:sldId id="442" r:id="rId164"/>
    <p:sldId id="443" r:id="rId165"/>
    <p:sldId id="444" r:id="rId166"/>
    <p:sldId id="446" r:id="rId167"/>
    <p:sldId id="445" r:id="rId168"/>
    <p:sldId id="447" r:id="rId169"/>
    <p:sldId id="448" r:id="rId170"/>
    <p:sldId id="449" r:id="rId171"/>
    <p:sldId id="450" r:id="rId172"/>
    <p:sldId id="451" r:id="rId173"/>
    <p:sldId id="452" r:id="rId174"/>
    <p:sldId id="453" r:id="rId175"/>
    <p:sldId id="454" r:id="rId176"/>
    <p:sldId id="455" r:id="rId177"/>
    <p:sldId id="458" r:id="rId178"/>
    <p:sldId id="459" r:id="rId179"/>
    <p:sldId id="462" r:id="rId180"/>
    <p:sldId id="463" r:id="rId181"/>
    <p:sldId id="460" r:id="rId182"/>
    <p:sldId id="465" r:id="rId183"/>
    <p:sldId id="467" r:id="rId184"/>
    <p:sldId id="468" r:id="rId185"/>
    <p:sldId id="278" r:id="rId186"/>
    <p:sldId id="469" r:id="rId187"/>
    <p:sldId id="471" r:id="rId188"/>
    <p:sldId id="470" r:id="rId189"/>
    <p:sldId id="473" r:id="rId190"/>
    <p:sldId id="474" r:id="rId191"/>
    <p:sldId id="475" r:id="rId192"/>
    <p:sldId id="476" r:id="rId193"/>
    <p:sldId id="477" r:id="rId194"/>
    <p:sldId id="481" r:id="rId195"/>
    <p:sldId id="482" r:id="rId196"/>
    <p:sldId id="484" r:id="rId197"/>
    <p:sldId id="486" r:id="rId198"/>
    <p:sldId id="487" r:id="rId199"/>
    <p:sldId id="488" r:id="rId200"/>
    <p:sldId id="489" r:id="rId201"/>
    <p:sldId id="490" r:id="rId202"/>
    <p:sldId id="491" r:id="rId203"/>
    <p:sldId id="492" r:id="rId204"/>
    <p:sldId id="493" r:id="rId205"/>
    <p:sldId id="494" r:id="rId206"/>
    <p:sldId id="495" r:id="rId207"/>
    <p:sldId id="497" r:id="rId208"/>
    <p:sldId id="498" r:id="rId209"/>
    <p:sldId id="499" r:id="rId210"/>
    <p:sldId id="500" r:id="rId211"/>
    <p:sldId id="501" r:id="rId212"/>
    <p:sldId id="502" r:id="rId213"/>
    <p:sldId id="504" r:id="rId214"/>
    <p:sldId id="505" r:id="rId215"/>
    <p:sldId id="279" r:id="rId216"/>
    <p:sldId id="508" r:id="rId217"/>
    <p:sldId id="511" r:id="rId218"/>
    <p:sldId id="512" r:id="rId219"/>
    <p:sldId id="513" r:id="rId220"/>
    <p:sldId id="514" r:id="rId221"/>
    <p:sldId id="516" r:id="rId222"/>
    <p:sldId id="517" r:id="rId223"/>
    <p:sldId id="519" r:id="rId224"/>
    <p:sldId id="521" r:id="rId225"/>
    <p:sldId id="522" r:id="rId226"/>
    <p:sldId id="523" r:id="rId227"/>
    <p:sldId id="524" r:id="rId228"/>
    <p:sldId id="525" r:id="rId229"/>
    <p:sldId id="526" r:id="rId230"/>
    <p:sldId id="527" r:id="rId231"/>
    <p:sldId id="528" r:id="rId232"/>
    <p:sldId id="529" r:id="rId233"/>
    <p:sldId id="530" r:id="rId234"/>
    <p:sldId id="531" r:id="rId235"/>
    <p:sldId id="532" r:id="rId236"/>
    <p:sldId id="533" r:id="rId237"/>
    <p:sldId id="538" r:id="rId238"/>
    <p:sldId id="539" r:id="rId239"/>
    <p:sldId id="534" r:id="rId240"/>
    <p:sldId id="536" r:id="rId241"/>
    <p:sldId id="537" r:id="rId242"/>
    <p:sldId id="280" r:id="rId243"/>
    <p:sldId id="506" r:id="rId244"/>
    <p:sldId id="540" r:id="rId245"/>
    <p:sldId id="541" r:id="rId246"/>
    <p:sldId id="542" r:id="rId247"/>
    <p:sldId id="543" r:id="rId248"/>
    <p:sldId id="544" r:id="rId249"/>
    <p:sldId id="545" r:id="rId250"/>
    <p:sldId id="546" r:id="rId251"/>
    <p:sldId id="547" r:id="rId252"/>
    <p:sldId id="548" r:id="rId253"/>
    <p:sldId id="549" r:id="rId254"/>
    <p:sldId id="550" r:id="rId255"/>
    <p:sldId id="551" r:id="rId256"/>
    <p:sldId id="552" r:id="rId257"/>
    <p:sldId id="553" r:id="rId258"/>
    <p:sldId id="554" r:id="rId259"/>
    <p:sldId id="555" r:id="rId260"/>
    <p:sldId id="556" r:id="rId261"/>
    <p:sldId id="281" r:id="rId262"/>
    <p:sldId id="557" r:id="rId263"/>
    <p:sldId id="558" r:id="rId264"/>
    <p:sldId id="560" r:id="rId265"/>
    <p:sldId id="566" r:id="rId266"/>
    <p:sldId id="559" r:id="rId267"/>
    <p:sldId id="561" r:id="rId268"/>
    <p:sldId id="562" r:id="rId269"/>
    <p:sldId id="563" r:id="rId270"/>
    <p:sldId id="564" r:id="rId271"/>
    <p:sldId id="565" r:id="rId272"/>
    <p:sldId id="567" r:id="rId273"/>
    <p:sldId id="568" r:id="rId274"/>
    <p:sldId id="570" r:id="rId275"/>
    <p:sldId id="569" r:id="rId276"/>
    <p:sldId id="571" r:id="rId277"/>
    <p:sldId id="573" r:id="rId278"/>
    <p:sldId id="575" r:id="rId279"/>
    <p:sldId id="576" r:id="rId280"/>
    <p:sldId id="574" r:id="rId281"/>
    <p:sldId id="577" r:id="rId282"/>
    <p:sldId id="578" r:id="rId283"/>
    <p:sldId id="579" r:id="rId284"/>
    <p:sldId id="580" r:id="rId285"/>
    <p:sldId id="582" r:id="rId286"/>
    <p:sldId id="283" r:id="rId287"/>
    <p:sldId id="583" r:id="rId288"/>
    <p:sldId id="584" r:id="rId289"/>
    <p:sldId id="585" r:id="rId290"/>
    <p:sldId id="586" r:id="rId291"/>
    <p:sldId id="588" r:id="rId292"/>
    <p:sldId id="587" r:id="rId293"/>
    <p:sldId id="589" r:id="rId294"/>
    <p:sldId id="591" r:id="rId295"/>
    <p:sldId id="590" r:id="rId296"/>
    <p:sldId id="593" r:id="rId297"/>
    <p:sldId id="594" r:id="rId298"/>
    <p:sldId id="595" r:id="rId299"/>
    <p:sldId id="596" r:id="rId300"/>
    <p:sldId id="597" r:id="rId301"/>
    <p:sldId id="598" r:id="rId302"/>
    <p:sldId id="599" r:id="rId303"/>
    <p:sldId id="600" r:id="rId304"/>
    <p:sldId id="602" r:id="rId305"/>
    <p:sldId id="284" r:id="rId306"/>
    <p:sldId id="603" r:id="rId307"/>
    <p:sldId id="605" r:id="rId308"/>
    <p:sldId id="606" r:id="rId309"/>
    <p:sldId id="607" r:id="rId310"/>
    <p:sldId id="608" r:id="rId311"/>
    <p:sldId id="609" r:id="rId312"/>
    <p:sldId id="610" r:id="rId313"/>
    <p:sldId id="611" r:id="rId314"/>
    <p:sldId id="612" r:id="rId315"/>
    <p:sldId id="613" r:id="rId316"/>
    <p:sldId id="614" r:id="rId317"/>
    <p:sldId id="615" r:id="rId318"/>
    <p:sldId id="616" r:id="rId319"/>
    <p:sldId id="617" r:id="rId320"/>
    <p:sldId id="618" r:id="rId321"/>
    <p:sldId id="619" r:id="rId322"/>
    <p:sldId id="621" r:id="rId323"/>
    <p:sldId id="620" r:id="rId324"/>
    <p:sldId id="622" r:id="rId325"/>
    <p:sldId id="623" r:id="rId326"/>
    <p:sldId id="624" r:id="rId327"/>
    <p:sldId id="625" r:id="rId328"/>
    <p:sldId id="626" r:id="rId329"/>
    <p:sldId id="627" r:id="rId330"/>
    <p:sldId id="628" r:id="rId331"/>
    <p:sldId id="629" r:id="rId332"/>
    <p:sldId id="630" r:id="rId333"/>
    <p:sldId id="632" r:id="rId334"/>
    <p:sldId id="631" r:id="rId335"/>
    <p:sldId id="633" r:id="rId336"/>
    <p:sldId id="635" r:id="rId337"/>
    <p:sldId id="634" r:id="rId338"/>
    <p:sldId id="285" r:id="rId339"/>
    <p:sldId id="604" r:id="rId340"/>
    <p:sldId id="640" r:id="rId341"/>
    <p:sldId id="645" r:id="rId342"/>
    <p:sldId id="646" r:id="rId343"/>
    <p:sldId id="647" r:id="rId344"/>
    <p:sldId id="648" r:id="rId345"/>
    <p:sldId id="649" r:id="rId346"/>
    <p:sldId id="650" r:id="rId347"/>
    <p:sldId id="651" r:id="rId348"/>
    <p:sldId id="654" r:id="rId349"/>
    <p:sldId id="653" r:id="rId350"/>
    <p:sldId id="652" r:id="rId351"/>
    <p:sldId id="655" r:id="rId352"/>
    <p:sldId id="656" r:id="rId353"/>
    <p:sldId id="657" r:id="rId354"/>
    <p:sldId id="658" r:id="rId355"/>
    <p:sldId id="659" r:id="rId356"/>
    <p:sldId id="660" r:id="rId357"/>
    <p:sldId id="661" r:id="rId358"/>
    <p:sldId id="662" r:id="rId359"/>
    <p:sldId id="663" r:id="rId360"/>
    <p:sldId id="664" r:id="rId361"/>
    <p:sldId id="665" r:id="rId362"/>
    <p:sldId id="666" r:id="rId363"/>
    <p:sldId id="667" r:id="rId364"/>
    <p:sldId id="668" r:id="rId365"/>
    <p:sldId id="672" r:id="rId366"/>
    <p:sldId id="673" r:id="rId367"/>
    <p:sldId id="677" r:id="rId368"/>
    <p:sldId id="676" r:id="rId369"/>
    <p:sldId id="678" r:id="rId370"/>
    <p:sldId id="679" r:id="rId371"/>
    <p:sldId id="680" r:id="rId372"/>
    <p:sldId id="681" r:id="rId373"/>
    <p:sldId id="682" r:id="rId374"/>
    <p:sldId id="683" r:id="rId375"/>
    <p:sldId id="684" r:id="rId376"/>
    <p:sldId id="685" r:id="rId377"/>
    <p:sldId id="686" r:id="rId378"/>
    <p:sldId id="687" r:id="rId379"/>
    <p:sldId id="688" r:id="rId380"/>
    <p:sldId id="689" r:id="rId381"/>
    <p:sldId id="690" r:id="rId382"/>
    <p:sldId id="691" r:id="rId383"/>
    <p:sldId id="692" r:id="rId384"/>
    <p:sldId id="693" r:id="rId385"/>
    <p:sldId id="694" r:id="rId386"/>
    <p:sldId id="286" r:id="rId387"/>
    <p:sldId id="636" r:id="rId388"/>
    <p:sldId id="641" r:id="rId389"/>
    <p:sldId id="695" r:id="rId390"/>
    <p:sldId id="696" r:id="rId391"/>
    <p:sldId id="697" r:id="rId392"/>
    <p:sldId id="698" r:id="rId393"/>
    <p:sldId id="699" r:id="rId394"/>
    <p:sldId id="700" r:id="rId395"/>
    <p:sldId id="701" r:id="rId396"/>
    <p:sldId id="702" r:id="rId397"/>
    <p:sldId id="703" r:id="rId398"/>
    <p:sldId id="704" r:id="rId399"/>
    <p:sldId id="705" r:id="rId400"/>
    <p:sldId id="706" r:id="rId401"/>
    <p:sldId id="707" r:id="rId402"/>
    <p:sldId id="708" r:id="rId403"/>
    <p:sldId id="709" r:id="rId404"/>
    <p:sldId id="710" r:id="rId405"/>
    <p:sldId id="711" r:id="rId406"/>
    <p:sldId id="712" r:id="rId407"/>
    <p:sldId id="713" r:id="rId408"/>
    <p:sldId id="714" r:id="rId409"/>
    <p:sldId id="715" r:id="rId410"/>
    <p:sldId id="716" r:id="rId411"/>
    <p:sldId id="717" r:id="rId412"/>
    <p:sldId id="718" r:id="rId413"/>
    <p:sldId id="720" r:id="rId414"/>
    <p:sldId id="721" r:id="rId415"/>
    <p:sldId id="722" r:id="rId416"/>
    <p:sldId id="723" r:id="rId417"/>
    <p:sldId id="724" r:id="rId418"/>
    <p:sldId id="725" r:id="rId419"/>
    <p:sldId id="719" r:id="rId420"/>
    <p:sldId id="726" r:id="rId421"/>
    <p:sldId id="727" r:id="rId422"/>
    <p:sldId id="728" r:id="rId423"/>
    <p:sldId id="729" r:id="rId424"/>
    <p:sldId id="730" r:id="rId425"/>
    <p:sldId id="731" r:id="rId426"/>
    <p:sldId id="732" r:id="rId427"/>
    <p:sldId id="733" r:id="rId428"/>
    <p:sldId id="734" r:id="rId429"/>
    <p:sldId id="735" r:id="rId430"/>
    <p:sldId id="736" r:id="rId431"/>
    <p:sldId id="737" r:id="rId432"/>
    <p:sldId id="738" r:id="rId433"/>
    <p:sldId id="276" r:id="rId434"/>
    <p:sldId id="287" r:id="rId435"/>
    <p:sldId id="637" r:id="rId436"/>
    <p:sldId id="642" r:id="rId437"/>
    <p:sldId id="739" r:id="rId438"/>
    <p:sldId id="740" r:id="rId439"/>
    <p:sldId id="741" r:id="rId440"/>
    <p:sldId id="743" r:id="rId441"/>
    <p:sldId id="744" r:id="rId442"/>
    <p:sldId id="745" r:id="rId443"/>
    <p:sldId id="746" r:id="rId444"/>
    <p:sldId id="748" r:id="rId445"/>
    <p:sldId id="747" r:id="rId446"/>
    <p:sldId id="749" r:id="rId447"/>
    <p:sldId id="750" r:id="rId448"/>
    <p:sldId id="751" r:id="rId449"/>
    <p:sldId id="752" r:id="rId450"/>
    <p:sldId id="753" r:id="rId451"/>
    <p:sldId id="754" r:id="rId452"/>
    <p:sldId id="756" r:id="rId453"/>
    <p:sldId id="757" r:id="rId454"/>
    <p:sldId id="758" r:id="rId455"/>
    <p:sldId id="759" r:id="rId456"/>
    <p:sldId id="760" r:id="rId457"/>
    <p:sldId id="761" r:id="rId458"/>
    <p:sldId id="762" r:id="rId459"/>
    <p:sldId id="763" r:id="rId460"/>
    <p:sldId id="764" r:id="rId461"/>
    <p:sldId id="765" r:id="rId462"/>
    <p:sldId id="766" r:id="rId463"/>
    <p:sldId id="767" r:id="rId464"/>
    <p:sldId id="768" r:id="rId465"/>
    <p:sldId id="769" r:id="rId466"/>
    <p:sldId id="770" r:id="rId467"/>
    <p:sldId id="771" r:id="rId468"/>
    <p:sldId id="772" r:id="rId469"/>
    <p:sldId id="773" r:id="rId470"/>
    <p:sldId id="774" r:id="rId471"/>
    <p:sldId id="775" r:id="rId472"/>
    <p:sldId id="776" r:id="rId473"/>
    <p:sldId id="777" r:id="rId474"/>
    <p:sldId id="778" r:id="rId475"/>
    <p:sldId id="779" r:id="rId476"/>
    <p:sldId id="780" r:id="rId477"/>
    <p:sldId id="781" r:id="rId478"/>
    <p:sldId id="782" r:id="rId479"/>
    <p:sldId id="783" r:id="rId480"/>
    <p:sldId id="784" r:id="rId481"/>
    <p:sldId id="785" r:id="rId482"/>
    <p:sldId id="786" r:id="rId483"/>
    <p:sldId id="787" r:id="rId484"/>
    <p:sldId id="788" r:id="rId485"/>
    <p:sldId id="789" r:id="rId486"/>
    <p:sldId id="790" r:id="rId487"/>
    <p:sldId id="791" r:id="rId488"/>
    <p:sldId id="792" r:id="rId489"/>
    <p:sldId id="793" r:id="rId490"/>
    <p:sldId id="794" r:id="rId491"/>
    <p:sldId id="288" r:id="rId492"/>
    <p:sldId id="638" r:id="rId493"/>
    <p:sldId id="643" r:id="rId494"/>
    <p:sldId id="795" r:id="rId495"/>
    <p:sldId id="798" r:id="rId496"/>
    <p:sldId id="799" r:id="rId497"/>
    <p:sldId id="800" r:id="rId498"/>
    <p:sldId id="801" r:id="rId499"/>
    <p:sldId id="802" r:id="rId500"/>
    <p:sldId id="803" r:id="rId501"/>
    <p:sldId id="804" r:id="rId502"/>
    <p:sldId id="805" r:id="rId503"/>
    <p:sldId id="806" r:id="rId504"/>
    <p:sldId id="807" r:id="rId505"/>
    <p:sldId id="808" r:id="rId506"/>
    <p:sldId id="809" r:id="rId507"/>
    <p:sldId id="810" r:id="rId508"/>
    <p:sldId id="811" r:id="rId509"/>
    <p:sldId id="812" r:id="rId510"/>
    <p:sldId id="813" r:id="rId511"/>
    <p:sldId id="814" r:id="rId512"/>
    <p:sldId id="815" r:id="rId513"/>
    <p:sldId id="816" r:id="rId514"/>
    <p:sldId id="817" r:id="rId515"/>
    <p:sldId id="818" r:id="rId516"/>
    <p:sldId id="819" r:id="rId517"/>
    <p:sldId id="820" r:id="rId518"/>
    <p:sldId id="821" r:id="rId519"/>
    <p:sldId id="822" r:id="rId520"/>
    <p:sldId id="823" r:id="rId521"/>
    <p:sldId id="824" r:id="rId522"/>
    <p:sldId id="832" r:id="rId523"/>
    <p:sldId id="289" r:id="rId524"/>
    <p:sldId id="639" r:id="rId525"/>
    <p:sldId id="644" r:id="rId526"/>
    <p:sldId id="854" r:id="rId527"/>
    <p:sldId id="839" r:id="rId528"/>
    <p:sldId id="840" r:id="rId529"/>
    <p:sldId id="841" r:id="rId530"/>
    <p:sldId id="856" r:id="rId531"/>
    <p:sldId id="857" r:id="rId532"/>
    <p:sldId id="845" r:id="rId533"/>
    <p:sldId id="846" r:id="rId534"/>
    <p:sldId id="848" r:id="rId535"/>
    <p:sldId id="849" r:id="rId536"/>
    <p:sldId id="850" r:id="rId537"/>
    <p:sldId id="851" r:id="rId538"/>
    <p:sldId id="852" r:id="rId5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B48DA62-96F0-4E10-8766-F65F42BD313E}">
          <p14:sldIdLst>
            <p14:sldId id="853"/>
          </p14:sldIdLst>
        </p14:section>
        <p14:section name=" Part 1" id="{5C976269-707A-417F-AC1F-1A0B4402DDAC}">
          <p14:sldIdLst>
            <p14:sldId id="260"/>
          </p14:sldIdLst>
        </p14:section>
        <p14:section name="1장" id="{9460CB41-02CF-4BB3-ADEA-A464D6FFB85E}">
          <p14:sldIdLst>
            <p14:sldId id="261"/>
            <p14:sldId id="262"/>
            <p14:sldId id="263"/>
            <p14:sldId id="264"/>
            <p14:sldId id="265"/>
            <p14:sldId id="267"/>
            <p14:sldId id="858"/>
            <p14:sldId id="268"/>
            <p14:sldId id="269"/>
          </p14:sldIdLst>
        </p14:section>
        <p14:section name="2장" id="{73B9ADA1-0D55-42B0-AD9B-F56B930A0D46}">
          <p14:sldIdLst>
            <p14:sldId id="270"/>
            <p14:sldId id="271"/>
            <p14:sldId id="272"/>
            <p14:sldId id="273"/>
            <p14:sldId id="274"/>
            <p14:sldId id="290"/>
            <p14:sldId id="291"/>
            <p14:sldId id="292"/>
            <p14:sldId id="293"/>
            <p14:sldId id="296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Part 2" id="{A7BCB487-B6E5-4D27-82C9-AC66BC2AB862}">
          <p14:sldIdLst>
            <p14:sldId id="275"/>
          </p14:sldIdLst>
        </p14:section>
        <p14:section name="3장" id="{C6747FDF-2F5E-4E44-81BE-756295C76E72}">
          <p14:sldIdLst>
            <p14:sldId id="277"/>
            <p14:sldId id="402"/>
            <p14:sldId id="403"/>
            <p14:sldId id="407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5"/>
            <p14:sldId id="433"/>
            <p14:sldId id="434"/>
            <p14:sldId id="456"/>
            <p14:sldId id="457"/>
            <p14:sldId id="438"/>
            <p14:sldId id="439"/>
            <p14:sldId id="440"/>
            <p14:sldId id="441"/>
            <p14:sldId id="442"/>
            <p14:sldId id="443"/>
            <p14:sldId id="444"/>
            <p14:sldId id="446"/>
            <p14:sldId id="445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8"/>
            <p14:sldId id="459"/>
            <p14:sldId id="462"/>
            <p14:sldId id="463"/>
            <p14:sldId id="460"/>
            <p14:sldId id="465"/>
            <p14:sldId id="467"/>
            <p14:sldId id="468"/>
          </p14:sldIdLst>
        </p14:section>
        <p14:section name="4장" id="{AC2787D7-DEE2-45B0-8E3C-9017C01B693E}">
          <p14:sldIdLst>
            <p14:sldId id="278"/>
            <p14:sldId id="469"/>
            <p14:sldId id="471"/>
            <p14:sldId id="470"/>
            <p14:sldId id="473"/>
            <p14:sldId id="474"/>
            <p14:sldId id="475"/>
            <p14:sldId id="476"/>
            <p14:sldId id="477"/>
            <p14:sldId id="481"/>
            <p14:sldId id="482"/>
            <p14:sldId id="484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7"/>
            <p14:sldId id="498"/>
            <p14:sldId id="499"/>
            <p14:sldId id="500"/>
            <p14:sldId id="501"/>
            <p14:sldId id="502"/>
            <p14:sldId id="504"/>
            <p14:sldId id="505"/>
          </p14:sldIdLst>
        </p14:section>
        <p14:section name="5장" id="{6E43BD21-EE1B-41BB-A484-92A29F542766}">
          <p14:sldIdLst>
            <p14:sldId id="279"/>
            <p14:sldId id="508"/>
            <p14:sldId id="511"/>
            <p14:sldId id="512"/>
            <p14:sldId id="513"/>
            <p14:sldId id="514"/>
            <p14:sldId id="516"/>
            <p14:sldId id="517"/>
            <p14:sldId id="519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8"/>
            <p14:sldId id="539"/>
            <p14:sldId id="534"/>
            <p14:sldId id="536"/>
            <p14:sldId id="537"/>
          </p14:sldIdLst>
        </p14:section>
        <p14:section name="6장" id="{C19B5C30-B75D-4044-9C1E-3E70A679E569}">
          <p14:sldIdLst>
            <p14:sldId id="280"/>
            <p14:sldId id="506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</p14:sldIdLst>
        </p14:section>
        <p14:section name="7장" id="{4DFC6BEE-4A3D-43C3-BE2D-49E4E782B4D5}">
          <p14:sldIdLst>
            <p14:sldId id="281"/>
            <p14:sldId id="557"/>
            <p14:sldId id="558"/>
            <p14:sldId id="560"/>
            <p14:sldId id="566"/>
            <p14:sldId id="559"/>
            <p14:sldId id="561"/>
            <p14:sldId id="562"/>
            <p14:sldId id="563"/>
            <p14:sldId id="564"/>
            <p14:sldId id="565"/>
            <p14:sldId id="567"/>
            <p14:sldId id="568"/>
            <p14:sldId id="570"/>
            <p14:sldId id="569"/>
            <p14:sldId id="571"/>
            <p14:sldId id="573"/>
            <p14:sldId id="575"/>
            <p14:sldId id="576"/>
            <p14:sldId id="574"/>
            <p14:sldId id="577"/>
            <p14:sldId id="578"/>
            <p14:sldId id="579"/>
            <p14:sldId id="580"/>
            <p14:sldId id="582"/>
          </p14:sldIdLst>
        </p14:section>
        <p14:section name="8장" id="{99B0B462-5C4C-48B2-B8B9-719212ED64D4}">
          <p14:sldIdLst>
            <p14:sldId id="283"/>
            <p14:sldId id="583"/>
            <p14:sldId id="584"/>
            <p14:sldId id="585"/>
            <p14:sldId id="586"/>
            <p14:sldId id="588"/>
            <p14:sldId id="587"/>
            <p14:sldId id="589"/>
            <p14:sldId id="591"/>
            <p14:sldId id="590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2"/>
          </p14:sldIdLst>
        </p14:section>
        <p14:section name="9장" id="{299EDBAB-2F5F-4D00-A413-C263D44B34CE}">
          <p14:sldIdLst>
            <p14:sldId id="284"/>
            <p14:sldId id="603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1"/>
            <p14:sldId id="620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2"/>
            <p14:sldId id="631"/>
            <p14:sldId id="633"/>
            <p14:sldId id="635"/>
            <p14:sldId id="634"/>
          </p14:sldIdLst>
        </p14:section>
        <p14:section name="10장" id="{630A34CD-CA03-44F9-AD42-0F2F54F033DD}">
          <p14:sldIdLst>
            <p14:sldId id="285"/>
            <p14:sldId id="604"/>
            <p14:sldId id="640"/>
            <p14:sldId id="645"/>
            <p14:sldId id="646"/>
            <p14:sldId id="647"/>
            <p14:sldId id="648"/>
            <p14:sldId id="649"/>
            <p14:sldId id="650"/>
            <p14:sldId id="651"/>
            <p14:sldId id="654"/>
            <p14:sldId id="653"/>
            <p14:sldId id="652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72"/>
            <p14:sldId id="673"/>
            <p14:sldId id="677"/>
            <p14:sldId id="676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</p14:sldIdLst>
        </p14:section>
        <p14:section name="11장" id="{A8E1A5F7-2245-42B9-9E76-96285F30D631}">
          <p14:sldIdLst>
            <p14:sldId id="286"/>
            <p14:sldId id="636"/>
            <p14:sldId id="641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20"/>
            <p14:sldId id="721"/>
            <p14:sldId id="722"/>
            <p14:sldId id="723"/>
            <p14:sldId id="724"/>
            <p14:sldId id="725"/>
            <p14:sldId id="719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Part 3" id="{09C1474C-3CEE-49CB-B194-85B054814A70}">
          <p14:sldIdLst>
            <p14:sldId id="276"/>
          </p14:sldIdLst>
        </p14:section>
        <p14:section name="12장" id="{7CFBD991-41C0-4223-8206-5EC2E4F592C9}">
          <p14:sldIdLst>
            <p14:sldId id="287"/>
            <p14:sldId id="637"/>
            <p14:sldId id="642"/>
            <p14:sldId id="739"/>
            <p14:sldId id="740"/>
            <p14:sldId id="741"/>
            <p14:sldId id="743"/>
            <p14:sldId id="744"/>
            <p14:sldId id="745"/>
            <p14:sldId id="746"/>
            <p14:sldId id="748"/>
            <p14:sldId id="747"/>
            <p14:sldId id="749"/>
            <p14:sldId id="750"/>
            <p14:sldId id="751"/>
            <p14:sldId id="752"/>
            <p14:sldId id="753"/>
            <p14:sldId id="754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</p14:sldIdLst>
        </p14:section>
        <p14:section name="13장" id="{EFA73F92-2983-4EF5-938F-5D799FCE9C3D}">
          <p14:sldIdLst>
            <p14:sldId id="288"/>
            <p14:sldId id="638"/>
            <p14:sldId id="643"/>
            <p14:sldId id="795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32"/>
          </p14:sldIdLst>
        </p14:section>
        <p14:section name="14장" id="{F77E20A4-D43D-4112-92FE-ED392FA465E2}">
          <p14:sldIdLst>
            <p14:sldId id="289"/>
            <p14:sldId id="639"/>
            <p14:sldId id="644"/>
            <p14:sldId id="854"/>
            <p14:sldId id="839"/>
            <p14:sldId id="840"/>
            <p14:sldId id="841"/>
            <p14:sldId id="856"/>
            <p14:sldId id="857"/>
            <p14:sldId id="845"/>
            <p14:sldId id="846"/>
            <p14:sldId id="848"/>
            <p14:sldId id="849"/>
            <p14:sldId id="850"/>
            <p14:sldId id="851"/>
            <p14:sldId id="8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78D4"/>
    <a:srgbClr val="7497FF"/>
    <a:srgbClr val="37B637"/>
    <a:srgbClr val="FFFFFF"/>
    <a:srgbClr val="B9B9B9"/>
    <a:srgbClr val="CBB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6EA81-7BE8-4714-B84A-36AFEC0F0BB6}" v="6461" dt="2021-07-06T23:23:53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5" autoAdjust="0"/>
    <p:restoredTop sz="96343" autoAdjust="0"/>
  </p:normalViewPr>
  <p:slideViewPr>
    <p:cSldViewPr snapToGrid="0">
      <p:cViewPr varScale="1">
        <p:scale>
          <a:sx n="107" d="100"/>
          <a:sy n="107" d="100"/>
        </p:scale>
        <p:origin x="6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viewProps" Target="viewProps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tableStyles" Target="tableStyles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microsoft.com/office/2016/11/relationships/changesInfo" Target="changesInfos/changesInfo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theme" Target="theme/theme1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microsoft.com/office/2015/10/relationships/revisionInfo" Target="revisionInfo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notesMaster" Target="notesMasters/notesMaster1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창수" userId="ac3a4ba82f06e91d" providerId="LiveId" clId="{6096EA81-7BE8-4714-B84A-36AFEC0F0BB6}"/>
    <pc:docChg chg="undo redo custSel addSld delSld modSld sldOrd addSection delSection modSection">
      <pc:chgData name="김 창수" userId="ac3a4ba82f06e91d" providerId="LiveId" clId="{6096EA81-7BE8-4714-B84A-36AFEC0F0BB6}" dt="2021-07-06T23:24:09.082" v="76264" actId="1076"/>
      <pc:docMkLst>
        <pc:docMk/>
      </pc:docMkLst>
      <pc:sldChg chg="modSp add del mod">
        <pc:chgData name="김 창수" userId="ac3a4ba82f06e91d" providerId="LiveId" clId="{6096EA81-7BE8-4714-B84A-36AFEC0F0BB6}" dt="2021-07-05T11:17:36.604" v="24216" actId="18676"/>
        <pc:sldMkLst>
          <pc:docMk/>
          <pc:sldMk cId="919298700" sldId="260"/>
        </pc:sldMkLst>
        <pc:spChg chg="mod">
          <ac:chgData name="김 창수" userId="ac3a4ba82f06e91d" providerId="LiveId" clId="{6096EA81-7BE8-4714-B84A-36AFEC0F0BB6}" dt="2021-07-05T00:56:35.901" v="111" actId="6549"/>
          <ac:spMkLst>
            <pc:docMk/>
            <pc:sldMk cId="919298700" sldId="260"/>
            <ac:spMk id="4" creationId="{00000000-0000-0000-0000-000000000000}"/>
          </ac:spMkLst>
        </pc:spChg>
      </pc:sldChg>
      <pc:sldChg chg="modSp mod">
        <pc:chgData name="김 창수" userId="ac3a4ba82f06e91d" providerId="LiveId" clId="{6096EA81-7BE8-4714-B84A-36AFEC0F0BB6}" dt="2021-07-05T01:05:06.571" v="468" actId="6549"/>
        <pc:sldMkLst>
          <pc:docMk/>
          <pc:sldMk cId="833735960" sldId="261"/>
        </pc:sldMkLst>
        <pc:spChg chg="mod">
          <ac:chgData name="김 창수" userId="ac3a4ba82f06e91d" providerId="LiveId" clId="{6096EA81-7BE8-4714-B84A-36AFEC0F0BB6}" dt="2021-07-05T01:05:06.571" v="468" actId="6549"/>
          <ac:spMkLst>
            <pc:docMk/>
            <pc:sldMk cId="833735960" sldId="261"/>
            <ac:spMk id="3" creationId="{00000000-0000-0000-0000-000000000000}"/>
          </ac:spMkLst>
        </pc:spChg>
      </pc:sldChg>
      <pc:sldChg chg="modSp mod">
        <pc:chgData name="김 창수" userId="ac3a4ba82f06e91d" providerId="LiveId" clId="{6096EA81-7BE8-4714-B84A-36AFEC0F0BB6}" dt="2021-07-05T00:55:02.955" v="17" actId="27636"/>
        <pc:sldMkLst>
          <pc:docMk/>
          <pc:sldMk cId="3036029902" sldId="265"/>
        </pc:sldMkLst>
        <pc:spChg chg="mod">
          <ac:chgData name="김 창수" userId="ac3a4ba82f06e91d" providerId="LiveId" clId="{6096EA81-7BE8-4714-B84A-36AFEC0F0BB6}" dt="2021-07-05T00:55:02.955" v="17" actId="27636"/>
          <ac:spMkLst>
            <pc:docMk/>
            <pc:sldMk cId="3036029902" sldId="265"/>
            <ac:spMk id="3" creationId="{00000000-0000-0000-0000-000000000000}"/>
          </ac:spMkLst>
        </pc:spChg>
      </pc:sldChg>
      <pc:sldChg chg="modSp mod">
        <pc:chgData name="김 창수" userId="ac3a4ba82f06e91d" providerId="LiveId" clId="{6096EA81-7BE8-4714-B84A-36AFEC0F0BB6}" dt="2021-07-06T12:12:23.398" v="60474" actId="6549"/>
        <pc:sldMkLst>
          <pc:docMk/>
          <pc:sldMk cId="1622455017" sldId="267"/>
        </pc:sldMkLst>
        <pc:spChg chg="mod">
          <ac:chgData name="김 창수" userId="ac3a4ba82f06e91d" providerId="LiveId" clId="{6096EA81-7BE8-4714-B84A-36AFEC0F0BB6}" dt="2021-07-06T12:12:23.398" v="60474" actId="6549"/>
          <ac:spMkLst>
            <pc:docMk/>
            <pc:sldMk cId="1622455017" sldId="267"/>
            <ac:spMk id="3" creationId="{00000000-0000-0000-0000-000000000000}"/>
          </ac:spMkLst>
        </pc:spChg>
      </pc:sldChg>
      <pc:sldChg chg="modSp mod">
        <pc:chgData name="김 창수" userId="ac3a4ba82f06e91d" providerId="LiveId" clId="{6096EA81-7BE8-4714-B84A-36AFEC0F0BB6}" dt="2021-07-06T12:12:43.836" v="60475" actId="6549"/>
        <pc:sldMkLst>
          <pc:docMk/>
          <pc:sldMk cId="163628261" sldId="268"/>
        </pc:sldMkLst>
        <pc:spChg chg="mod">
          <ac:chgData name="김 창수" userId="ac3a4ba82f06e91d" providerId="LiveId" clId="{6096EA81-7BE8-4714-B84A-36AFEC0F0BB6}" dt="2021-07-06T12:12:43.836" v="60475" actId="6549"/>
          <ac:spMkLst>
            <pc:docMk/>
            <pc:sldMk cId="163628261" sldId="268"/>
            <ac:spMk id="3" creationId="{00000000-0000-0000-0000-000000000000}"/>
          </ac:spMkLst>
        </pc:spChg>
      </pc:sldChg>
      <pc:sldChg chg="modSp mod">
        <pc:chgData name="김 창수" userId="ac3a4ba82f06e91d" providerId="LiveId" clId="{6096EA81-7BE8-4714-B84A-36AFEC0F0BB6}" dt="2021-07-06T12:13:12.568" v="60480" actId="1076"/>
        <pc:sldMkLst>
          <pc:docMk/>
          <pc:sldMk cId="99329109" sldId="269"/>
        </pc:sldMkLst>
        <pc:spChg chg="mod">
          <ac:chgData name="김 창수" userId="ac3a4ba82f06e91d" providerId="LiveId" clId="{6096EA81-7BE8-4714-B84A-36AFEC0F0BB6}" dt="2021-07-06T12:13:08.683" v="60479" actId="255"/>
          <ac:spMkLst>
            <pc:docMk/>
            <pc:sldMk cId="99329109" sldId="269"/>
            <ac:spMk id="3" creationId="{00000000-0000-0000-0000-000000000000}"/>
          </ac:spMkLst>
        </pc:spChg>
        <pc:picChg chg="mod">
          <ac:chgData name="김 창수" userId="ac3a4ba82f06e91d" providerId="LiveId" clId="{6096EA81-7BE8-4714-B84A-36AFEC0F0BB6}" dt="2021-07-06T12:13:12.568" v="60480" actId="1076"/>
          <ac:picMkLst>
            <pc:docMk/>
            <pc:sldMk cId="99329109" sldId="269"/>
            <ac:picMk id="9" creationId="{00000000-0000-0000-0000-000000000000}"/>
          </ac:picMkLst>
        </pc:picChg>
      </pc:sldChg>
      <pc:sldChg chg="modSp mod">
        <pc:chgData name="김 창수" userId="ac3a4ba82f06e91d" providerId="LiveId" clId="{6096EA81-7BE8-4714-B84A-36AFEC0F0BB6}" dt="2021-07-05T01:46:40.017" v="3206" actId="5793"/>
        <pc:sldMkLst>
          <pc:docMk/>
          <pc:sldMk cId="2224460273" sldId="271"/>
        </pc:sldMkLst>
        <pc:spChg chg="mod">
          <ac:chgData name="김 창수" userId="ac3a4ba82f06e91d" providerId="LiveId" clId="{6096EA81-7BE8-4714-B84A-36AFEC0F0BB6}" dt="2021-07-05T01:46:40.017" v="3206" actId="5793"/>
          <ac:spMkLst>
            <pc:docMk/>
            <pc:sldMk cId="2224460273" sldId="271"/>
            <ac:spMk id="6" creationId="{00000000-0000-0000-0000-000000000000}"/>
          </ac:spMkLst>
        </pc:spChg>
      </pc:sldChg>
      <pc:sldChg chg="modSp mod">
        <pc:chgData name="김 창수" userId="ac3a4ba82f06e91d" providerId="LiveId" clId="{6096EA81-7BE8-4714-B84A-36AFEC0F0BB6}" dt="2021-07-05T01:40:11.266" v="3081" actId="5793"/>
        <pc:sldMkLst>
          <pc:docMk/>
          <pc:sldMk cId="2347190472" sldId="273"/>
        </pc:sldMkLst>
        <pc:spChg chg="mod">
          <ac:chgData name="김 창수" userId="ac3a4ba82f06e91d" providerId="LiveId" clId="{6096EA81-7BE8-4714-B84A-36AFEC0F0BB6}" dt="2021-07-05T01:40:11.266" v="3081" actId="5793"/>
          <ac:spMkLst>
            <pc:docMk/>
            <pc:sldMk cId="2347190472" sldId="273"/>
            <ac:spMk id="6" creationId="{00000000-0000-0000-0000-000000000000}"/>
          </ac:spMkLst>
        </pc:spChg>
      </pc:sldChg>
      <pc:sldChg chg="modSp mod">
        <pc:chgData name="김 창수" userId="ac3a4ba82f06e91d" providerId="LiveId" clId="{6096EA81-7BE8-4714-B84A-36AFEC0F0BB6}" dt="2021-07-06T03:26:35.259" v="45661" actId="6559"/>
        <pc:sldMkLst>
          <pc:docMk/>
          <pc:sldMk cId="2280592761" sldId="274"/>
        </pc:sldMkLst>
        <pc:spChg chg="mod">
          <ac:chgData name="김 창수" userId="ac3a4ba82f06e91d" providerId="LiveId" clId="{6096EA81-7BE8-4714-B84A-36AFEC0F0BB6}" dt="2021-07-06T03:26:35.259" v="45661" actId="6559"/>
          <ac:spMkLst>
            <pc:docMk/>
            <pc:sldMk cId="2280592761" sldId="274"/>
            <ac:spMk id="6" creationId="{00000000-0000-0000-0000-000000000000}"/>
          </ac:spMkLst>
        </pc:spChg>
      </pc:sldChg>
      <pc:sldChg chg="modSp add mod ord">
        <pc:chgData name="김 창수" userId="ac3a4ba82f06e91d" providerId="LiveId" clId="{6096EA81-7BE8-4714-B84A-36AFEC0F0BB6}" dt="2021-07-05T01:19:09.499" v="1526" actId="20577"/>
        <pc:sldMkLst>
          <pc:docMk/>
          <pc:sldMk cId="1940075313" sldId="275"/>
        </pc:sldMkLst>
        <pc:spChg chg="mod">
          <ac:chgData name="김 창수" userId="ac3a4ba82f06e91d" providerId="LiveId" clId="{6096EA81-7BE8-4714-B84A-36AFEC0F0BB6}" dt="2021-07-05T01:19:09.499" v="1526" actId="20577"/>
          <ac:spMkLst>
            <pc:docMk/>
            <pc:sldMk cId="1940075313" sldId="275"/>
            <ac:spMk id="4" creationId="{00000000-0000-0000-0000-000000000000}"/>
          </ac:spMkLst>
        </pc:spChg>
      </pc:sldChg>
      <pc:sldChg chg="modSp add mod ord">
        <pc:chgData name="김 창수" userId="ac3a4ba82f06e91d" providerId="LiveId" clId="{6096EA81-7BE8-4714-B84A-36AFEC0F0BB6}" dt="2021-07-05T00:57:57.539" v="188"/>
        <pc:sldMkLst>
          <pc:docMk/>
          <pc:sldMk cId="4158581009" sldId="276"/>
        </pc:sldMkLst>
        <pc:spChg chg="mod">
          <ac:chgData name="김 창수" userId="ac3a4ba82f06e91d" providerId="LiveId" clId="{6096EA81-7BE8-4714-B84A-36AFEC0F0BB6}" dt="2021-07-05T00:57:22.875" v="184" actId="20577"/>
          <ac:spMkLst>
            <pc:docMk/>
            <pc:sldMk cId="4158581009" sldId="276"/>
            <ac:spMk id="4" creationId="{00000000-0000-0000-0000-000000000000}"/>
          </ac:spMkLst>
        </pc:spChg>
      </pc:sldChg>
      <pc:sldChg chg="addSp delSp modSp add mod ord chgLayout">
        <pc:chgData name="김 창수" userId="ac3a4ba82f06e91d" providerId="LiveId" clId="{6096EA81-7BE8-4714-B84A-36AFEC0F0BB6}" dt="2021-07-05T18:42:17.397" v="38629"/>
        <pc:sldMkLst>
          <pc:docMk/>
          <pc:sldMk cId="4248151493" sldId="277"/>
        </pc:sldMkLst>
        <pc:spChg chg="mod ord">
          <ac:chgData name="김 창수" userId="ac3a4ba82f06e91d" providerId="LiveId" clId="{6096EA81-7BE8-4714-B84A-36AFEC0F0BB6}" dt="2021-07-05T10:08:25.301" v="22138" actId="6264"/>
          <ac:spMkLst>
            <pc:docMk/>
            <pc:sldMk cId="4248151493" sldId="277"/>
            <ac:spMk id="2" creationId="{00000000-0000-0000-0000-000000000000}"/>
          </ac:spMkLst>
        </pc:spChg>
        <pc:spChg chg="mod ord">
          <ac:chgData name="김 창수" userId="ac3a4ba82f06e91d" providerId="LiveId" clId="{6096EA81-7BE8-4714-B84A-36AFEC0F0BB6}" dt="2021-07-05T18:42:17.397" v="38629"/>
          <ac:spMkLst>
            <pc:docMk/>
            <pc:sldMk cId="4248151493" sldId="277"/>
            <ac:spMk id="3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5T10:08:25.301" v="22138" actId="6264"/>
          <ac:spMkLst>
            <pc:docMk/>
            <pc:sldMk cId="4248151493" sldId="277"/>
            <ac:spMk id="4" creationId="{E8160102-2E64-4D91-89CB-FD4498A2BB56}"/>
          </ac:spMkLst>
        </pc:spChg>
        <pc:spChg chg="add del mod">
          <ac:chgData name="김 창수" userId="ac3a4ba82f06e91d" providerId="LiveId" clId="{6096EA81-7BE8-4714-B84A-36AFEC0F0BB6}" dt="2021-07-05T10:08:25.301" v="22138" actId="6264"/>
          <ac:spMkLst>
            <pc:docMk/>
            <pc:sldMk cId="4248151493" sldId="277"/>
            <ac:spMk id="5" creationId="{F8955994-977F-44D2-81A4-C45A58174D4A}"/>
          </ac:spMkLst>
        </pc:spChg>
        <pc:spChg chg="add del mod">
          <ac:chgData name="김 창수" userId="ac3a4ba82f06e91d" providerId="LiveId" clId="{6096EA81-7BE8-4714-B84A-36AFEC0F0BB6}" dt="2021-07-05T10:08:24.465" v="22137" actId="6264"/>
          <ac:spMkLst>
            <pc:docMk/>
            <pc:sldMk cId="4248151493" sldId="277"/>
            <ac:spMk id="6" creationId="{79FD0590-D4D2-46E2-BB96-F2D052A3E72F}"/>
          </ac:spMkLst>
        </pc:spChg>
        <pc:spChg chg="add del mod">
          <ac:chgData name="김 창수" userId="ac3a4ba82f06e91d" providerId="LiveId" clId="{6096EA81-7BE8-4714-B84A-36AFEC0F0BB6}" dt="2021-07-05T10:08:24.465" v="22137" actId="6264"/>
          <ac:spMkLst>
            <pc:docMk/>
            <pc:sldMk cId="4248151493" sldId="277"/>
            <ac:spMk id="7" creationId="{013699DC-54D9-4FCC-A7DF-2B3C87A1EB5E}"/>
          </ac:spMkLst>
        </pc:spChg>
      </pc:sldChg>
      <pc:sldChg chg="modSp add mod ord">
        <pc:chgData name="김 창수" userId="ac3a4ba82f06e91d" providerId="LiveId" clId="{6096EA81-7BE8-4714-B84A-36AFEC0F0BB6}" dt="2021-07-05T01:09:57.507" v="808" actId="20577"/>
        <pc:sldMkLst>
          <pc:docMk/>
          <pc:sldMk cId="3472007899" sldId="278"/>
        </pc:sldMkLst>
        <pc:spChg chg="mod">
          <ac:chgData name="김 창수" userId="ac3a4ba82f06e91d" providerId="LiveId" clId="{6096EA81-7BE8-4714-B84A-36AFEC0F0BB6}" dt="2021-07-05T01:08:29.580" v="583" actId="404"/>
          <ac:spMkLst>
            <pc:docMk/>
            <pc:sldMk cId="3472007899" sldId="27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1:09:57.507" v="808" actId="20577"/>
          <ac:spMkLst>
            <pc:docMk/>
            <pc:sldMk cId="3472007899" sldId="278"/>
            <ac:spMk id="3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5T01:11:41.040" v="994" actId="6549"/>
        <pc:sldMkLst>
          <pc:docMk/>
          <pc:sldMk cId="4074518602" sldId="279"/>
        </pc:sldMkLst>
        <pc:spChg chg="mod">
          <ac:chgData name="김 창수" userId="ac3a4ba82f06e91d" providerId="LiveId" clId="{6096EA81-7BE8-4714-B84A-36AFEC0F0BB6}" dt="2021-07-05T01:10:36.456" v="877" actId="6549"/>
          <ac:spMkLst>
            <pc:docMk/>
            <pc:sldMk cId="4074518602" sldId="27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1:11:41.040" v="994" actId="6549"/>
          <ac:spMkLst>
            <pc:docMk/>
            <pc:sldMk cId="4074518602" sldId="279"/>
            <ac:spMk id="3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5T01:15:14.592" v="1298" actId="6549"/>
        <pc:sldMkLst>
          <pc:docMk/>
          <pc:sldMk cId="803948156" sldId="280"/>
        </pc:sldMkLst>
        <pc:spChg chg="mod">
          <ac:chgData name="김 창수" userId="ac3a4ba82f06e91d" providerId="LiveId" clId="{6096EA81-7BE8-4714-B84A-36AFEC0F0BB6}" dt="2021-07-05T01:13:27.424" v="1059" actId="20577"/>
          <ac:spMkLst>
            <pc:docMk/>
            <pc:sldMk cId="803948156" sldId="28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1:15:14.592" v="1298" actId="6549"/>
          <ac:spMkLst>
            <pc:docMk/>
            <pc:sldMk cId="803948156" sldId="280"/>
            <ac:spMk id="3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5T01:16:45.118" v="1507" actId="20577"/>
        <pc:sldMkLst>
          <pc:docMk/>
          <pc:sldMk cId="1997200790" sldId="281"/>
        </pc:sldMkLst>
        <pc:spChg chg="mod">
          <ac:chgData name="김 창수" userId="ac3a4ba82f06e91d" providerId="LiveId" clId="{6096EA81-7BE8-4714-B84A-36AFEC0F0BB6}" dt="2021-07-05T01:15:43.147" v="1356" actId="6549"/>
          <ac:spMkLst>
            <pc:docMk/>
            <pc:sldMk cId="1997200790" sldId="28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1:16:45.118" v="1507" actId="20577"/>
          <ac:spMkLst>
            <pc:docMk/>
            <pc:sldMk cId="1997200790" sldId="281"/>
            <ac:spMk id="3" creationId="{00000000-0000-0000-0000-000000000000}"/>
          </ac:spMkLst>
        </pc:spChg>
      </pc:sldChg>
      <pc:sldChg chg="add del">
        <pc:chgData name="김 창수" userId="ac3a4ba82f06e91d" providerId="LiveId" clId="{6096EA81-7BE8-4714-B84A-36AFEC0F0BB6}" dt="2021-07-05T10:07:50.017" v="22134" actId="2696"/>
        <pc:sldMkLst>
          <pc:docMk/>
          <pc:sldMk cId="3746848405" sldId="282"/>
        </pc:sldMkLst>
      </pc:sldChg>
      <pc:sldChg chg="modSp add mod">
        <pc:chgData name="김 창수" userId="ac3a4ba82f06e91d" providerId="LiveId" clId="{6096EA81-7BE8-4714-B84A-36AFEC0F0BB6}" dt="2021-07-05T01:22:03.415" v="1769" actId="207"/>
        <pc:sldMkLst>
          <pc:docMk/>
          <pc:sldMk cId="1677016618" sldId="283"/>
        </pc:sldMkLst>
        <pc:spChg chg="mod">
          <ac:chgData name="김 창수" userId="ac3a4ba82f06e91d" providerId="LiveId" clId="{6096EA81-7BE8-4714-B84A-36AFEC0F0BB6}" dt="2021-07-05T01:22:03.415" v="1769" actId="207"/>
          <ac:spMkLst>
            <pc:docMk/>
            <pc:sldMk cId="1677016618" sldId="283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1:21:44.349" v="1765" actId="20577"/>
          <ac:spMkLst>
            <pc:docMk/>
            <pc:sldMk cId="1677016618" sldId="283"/>
            <ac:spMk id="3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5T01:23:26.669" v="1941"/>
        <pc:sldMkLst>
          <pc:docMk/>
          <pc:sldMk cId="3189779053" sldId="284"/>
        </pc:sldMkLst>
        <pc:spChg chg="mod">
          <ac:chgData name="김 창수" userId="ac3a4ba82f06e91d" providerId="LiveId" clId="{6096EA81-7BE8-4714-B84A-36AFEC0F0BB6}" dt="2021-07-05T01:22:31.988" v="1833" actId="6549"/>
          <ac:spMkLst>
            <pc:docMk/>
            <pc:sldMk cId="3189779053" sldId="284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1:23:26.669" v="1941"/>
          <ac:spMkLst>
            <pc:docMk/>
            <pc:sldMk cId="3189779053" sldId="284"/>
            <ac:spMk id="3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5T01:24:25.187" v="2093"/>
        <pc:sldMkLst>
          <pc:docMk/>
          <pc:sldMk cId="4253295425" sldId="285"/>
        </pc:sldMkLst>
        <pc:spChg chg="mod">
          <ac:chgData name="김 창수" userId="ac3a4ba82f06e91d" providerId="LiveId" clId="{6096EA81-7BE8-4714-B84A-36AFEC0F0BB6}" dt="2021-07-05T01:23:43.988" v="1969" actId="20577"/>
          <ac:spMkLst>
            <pc:docMk/>
            <pc:sldMk cId="4253295425" sldId="28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1:24:25.187" v="2093"/>
          <ac:spMkLst>
            <pc:docMk/>
            <pc:sldMk cId="4253295425" sldId="285"/>
            <ac:spMk id="3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5T01:26:36.630" v="2306"/>
        <pc:sldMkLst>
          <pc:docMk/>
          <pc:sldMk cId="2483121227" sldId="286"/>
        </pc:sldMkLst>
        <pc:spChg chg="mod">
          <ac:chgData name="김 창수" userId="ac3a4ba82f06e91d" providerId="LiveId" clId="{6096EA81-7BE8-4714-B84A-36AFEC0F0BB6}" dt="2021-07-05T01:25:52.200" v="2176" actId="20577"/>
          <ac:spMkLst>
            <pc:docMk/>
            <pc:sldMk cId="2483121227" sldId="28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1:26:36.630" v="2306"/>
          <ac:spMkLst>
            <pc:docMk/>
            <pc:sldMk cId="2483121227" sldId="286"/>
            <ac:spMk id="3" creationId="{00000000-0000-0000-0000-000000000000}"/>
          </ac:spMkLst>
        </pc:spChg>
      </pc:sldChg>
      <pc:sldChg chg="modSp add mod ord">
        <pc:chgData name="김 창수" userId="ac3a4ba82f06e91d" providerId="LiveId" clId="{6096EA81-7BE8-4714-B84A-36AFEC0F0BB6}" dt="2021-07-05T01:29:23.925" v="2722"/>
        <pc:sldMkLst>
          <pc:docMk/>
          <pc:sldMk cId="4104577140" sldId="287"/>
        </pc:sldMkLst>
        <pc:spChg chg="mod">
          <ac:chgData name="김 창수" userId="ac3a4ba82f06e91d" providerId="LiveId" clId="{6096EA81-7BE8-4714-B84A-36AFEC0F0BB6}" dt="2021-07-05T01:27:17.786" v="2386"/>
          <ac:spMkLst>
            <pc:docMk/>
            <pc:sldMk cId="4104577140" sldId="287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1:29:23.925" v="2722"/>
          <ac:spMkLst>
            <pc:docMk/>
            <pc:sldMk cId="4104577140" sldId="287"/>
            <ac:spMk id="3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6T08:14:17.121" v="53883" actId="6559"/>
        <pc:sldMkLst>
          <pc:docMk/>
          <pc:sldMk cId="278106532" sldId="288"/>
        </pc:sldMkLst>
        <pc:spChg chg="mod">
          <ac:chgData name="김 창수" userId="ac3a4ba82f06e91d" providerId="LiveId" clId="{6096EA81-7BE8-4714-B84A-36AFEC0F0BB6}" dt="2021-07-06T08:14:17.121" v="53883" actId="6559"/>
          <ac:spMkLst>
            <pc:docMk/>
            <pc:sldMk cId="278106532" sldId="28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1:29:36.781" v="2755"/>
          <ac:spMkLst>
            <pc:docMk/>
            <pc:sldMk cId="278106532" sldId="288"/>
            <ac:spMk id="3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5T01:30:32.213" v="2876"/>
        <pc:sldMkLst>
          <pc:docMk/>
          <pc:sldMk cId="3589608447" sldId="289"/>
        </pc:sldMkLst>
        <pc:spChg chg="mod">
          <ac:chgData name="김 창수" userId="ac3a4ba82f06e91d" providerId="LiveId" clId="{6096EA81-7BE8-4714-B84A-36AFEC0F0BB6}" dt="2021-07-05T01:29:52.750" v="2786" actId="6549"/>
          <ac:spMkLst>
            <pc:docMk/>
            <pc:sldMk cId="3589608447" sldId="28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1:30:32.213" v="2876"/>
          <ac:spMkLst>
            <pc:docMk/>
            <pc:sldMk cId="3589608447" sldId="289"/>
            <ac:spMk id="3" creationId="{00000000-0000-0000-0000-000000000000}"/>
          </ac:spMkLst>
        </pc:spChg>
      </pc:sldChg>
      <pc:sldChg chg="addSp delSp modSp add mod">
        <pc:chgData name="김 창수" userId="ac3a4ba82f06e91d" providerId="LiveId" clId="{6096EA81-7BE8-4714-B84A-36AFEC0F0BB6}" dt="2021-07-05T03:26:59.045" v="6455" actId="27636"/>
        <pc:sldMkLst>
          <pc:docMk/>
          <pc:sldMk cId="2894511659" sldId="290"/>
        </pc:sldMkLst>
        <pc:spChg chg="mod">
          <ac:chgData name="김 창수" userId="ac3a4ba82f06e91d" providerId="LiveId" clId="{6096EA81-7BE8-4714-B84A-36AFEC0F0BB6}" dt="2021-07-05T01:35:28.716" v="2893" actId="6549"/>
          <ac:spMkLst>
            <pc:docMk/>
            <pc:sldMk cId="2894511659" sldId="29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3:26:59.045" v="6455" actId="27636"/>
          <ac:spMkLst>
            <pc:docMk/>
            <pc:sldMk cId="2894511659" sldId="290"/>
            <ac:spMk id="6" creationId="{00000000-0000-0000-0000-000000000000}"/>
          </ac:spMkLst>
        </pc:spChg>
        <pc:spChg chg="add del">
          <ac:chgData name="김 창수" userId="ac3a4ba82f06e91d" providerId="LiveId" clId="{6096EA81-7BE8-4714-B84A-36AFEC0F0BB6}" dt="2021-07-05T01:39:06.486" v="3047" actId="22"/>
          <ac:spMkLst>
            <pc:docMk/>
            <pc:sldMk cId="2894511659" sldId="290"/>
            <ac:spMk id="11" creationId="{1367E89D-5FF1-4379-B41D-ECCFD7FD22D8}"/>
          </ac:spMkLst>
        </pc:spChg>
        <pc:graphicFrameChg chg="mod modGraphic">
          <ac:chgData name="김 창수" userId="ac3a4ba82f06e91d" providerId="LiveId" clId="{6096EA81-7BE8-4714-B84A-36AFEC0F0BB6}" dt="2021-07-05T01:51:02.928" v="3308" actId="1076"/>
          <ac:graphicFrameMkLst>
            <pc:docMk/>
            <pc:sldMk cId="2894511659" sldId="290"/>
            <ac:graphicFrameMk id="7" creationId="{00000000-0000-0000-0000-000000000000}"/>
          </ac:graphicFrameMkLst>
        </pc:graphicFrameChg>
        <pc:graphicFrameChg chg="add del mod">
          <ac:chgData name="김 창수" userId="ac3a4ba82f06e91d" providerId="LiveId" clId="{6096EA81-7BE8-4714-B84A-36AFEC0F0BB6}" dt="2021-07-05T01:38:30.615" v="3041" actId="478"/>
          <ac:graphicFrameMkLst>
            <pc:docMk/>
            <pc:sldMk cId="2894511659" sldId="290"/>
            <ac:graphicFrameMk id="8" creationId="{DACA5998-60E4-42A9-9397-37E054C8DAE1}"/>
          </ac:graphicFrameMkLst>
        </pc:graphicFrameChg>
        <pc:graphicFrameChg chg="add mod modGraphic">
          <ac:chgData name="김 창수" userId="ac3a4ba82f06e91d" providerId="LiveId" clId="{6096EA81-7BE8-4714-B84A-36AFEC0F0BB6}" dt="2021-07-05T01:51:08.965" v="3309" actId="1076"/>
          <ac:graphicFrameMkLst>
            <pc:docMk/>
            <pc:sldMk cId="2894511659" sldId="290"/>
            <ac:graphicFrameMk id="9" creationId="{B4C47FE0-1C8C-4DCC-9177-AC41A92AE17F}"/>
          </ac:graphicFrameMkLst>
        </pc:graphicFrameChg>
        <pc:graphicFrameChg chg="del modGraphic">
          <ac:chgData name="김 창수" userId="ac3a4ba82f06e91d" providerId="LiveId" clId="{6096EA81-7BE8-4714-B84A-36AFEC0F0BB6}" dt="2021-07-05T01:38:32.804" v="3042" actId="478"/>
          <ac:graphicFrameMkLst>
            <pc:docMk/>
            <pc:sldMk cId="2894511659" sldId="290"/>
            <ac:graphicFrameMk id="10" creationId="{00000000-0000-0000-0000-000000000000}"/>
          </ac:graphicFrameMkLst>
        </pc:graphicFrameChg>
      </pc:sldChg>
      <pc:sldChg chg="delSp modSp add del mod chgLayout">
        <pc:chgData name="김 창수" userId="ac3a4ba82f06e91d" providerId="LiveId" clId="{6096EA81-7BE8-4714-B84A-36AFEC0F0BB6}" dt="2021-07-05T01:48:24.058" v="3218" actId="2696"/>
        <pc:sldMkLst>
          <pc:docMk/>
          <pc:sldMk cId="83371115" sldId="291"/>
        </pc:sldMkLst>
        <pc:spChg chg="mod ord">
          <ac:chgData name="김 창수" userId="ac3a4ba82f06e91d" providerId="LiveId" clId="{6096EA81-7BE8-4714-B84A-36AFEC0F0BB6}" dt="2021-07-05T01:48:06.206" v="3216" actId="700"/>
          <ac:spMkLst>
            <pc:docMk/>
            <pc:sldMk cId="83371115" sldId="291"/>
            <ac:spMk id="2" creationId="{00000000-0000-0000-0000-000000000000}"/>
          </ac:spMkLst>
        </pc:spChg>
        <pc:spChg chg="mod ord">
          <ac:chgData name="김 창수" userId="ac3a4ba82f06e91d" providerId="LiveId" clId="{6096EA81-7BE8-4714-B84A-36AFEC0F0BB6}" dt="2021-07-05T01:48:06.206" v="3216" actId="700"/>
          <ac:spMkLst>
            <pc:docMk/>
            <pc:sldMk cId="83371115" sldId="29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1:47:57.848" v="3215" actId="403"/>
          <ac:spMkLst>
            <pc:docMk/>
            <pc:sldMk cId="83371115" sldId="291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1:47:44.829" v="3210" actId="478"/>
          <ac:graphicFrameMkLst>
            <pc:docMk/>
            <pc:sldMk cId="83371115" sldId="291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01:47:45.930" v="3211" actId="478"/>
          <ac:graphicFrameMkLst>
            <pc:docMk/>
            <pc:sldMk cId="83371115" sldId="291"/>
            <ac:graphicFrameMk id="9" creationId="{B4C47FE0-1C8C-4DCC-9177-AC41A92AE17F}"/>
          </ac:graphicFrameMkLst>
        </pc:graphicFrameChg>
      </pc:sldChg>
      <pc:sldChg chg="delSp modSp add del mod">
        <pc:chgData name="김 창수" userId="ac3a4ba82f06e91d" providerId="LiveId" clId="{6096EA81-7BE8-4714-B84A-36AFEC0F0BB6}" dt="2021-07-05T01:46:50.738" v="3207" actId="2696"/>
        <pc:sldMkLst>
          <pc:docMk/>
          <pc:sldMk cId="1986858496" sldId="291"/>
        </pc:sldMkLst>
        <pc:spChg chg="mod">
          <ac:chgData name="김 창수" userId="ac3a4ba82f06e91d" providerId="LiveId" clId="{6096EA81-7BE8-4714-B84A-36AFEC0F0BB6}" dt="2021-07-05T01:46:03.221" v="3200" actId="20577"/>
          <ac:spMkLst>
            <pc:docMk/>
            <pc:sldMk cId="1986858496" sldId="291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1:45:43.022" v="3171" actId="478"/>
          <ac:graphicFrameMkLst>
            <pc:docMk/>
            <pc:sldMk cId="1986858496" sldId="291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01:45:45.961" v="3172" actId="478"/>
          <ac:graphicFrameMkLst>
            <pc:docMk/>
            <pc:sldMk cId="1986858496" sldId="291"/>
            <ac:graphicFrameMk id="9" creationId="{B4C47FE0-1C8C-4DCC-9177-AC41A92AE17F}"/>
          </ac:graphicFrameMkLst>
        </pc:graphicFrameChg>
      </pc:sldChg>
      <pc:sldChg chg="delSp modSp add mod">
        <pc:chgData name="김 창수" userId="ac3a4ba82f06e91d" providerId="LiveId" clId="{6096EA81-7BE8-4714-B84A-36AFEC0F0BB6}" dt="2021-07-05T03:27:09.257" v="6456" actId="255"/>
        <pc:sldMkLst>
          <pc:docMk/>
          <pc:sldMk cId="3220173546" sldId="291"/>
        </pc:sldMkLst>
        <pc:spChg chg="mod">
          <ac:chgData name="김 창수" userId="ac3a4ba82f06e91d" providerId="LiveId" clId="{6096EA81-7BE8-4714-B84A-36AFEC0F0BB6}" dt="2021-07-05T01:52:25.256" v="3325"/>
          <ac:spMkLst>
            <pc:docMk/>
            <pc:sldMk cId="3220173546" sldId="29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3:27:09.257" v="6456" actId="255"/>
          <ac:spMkLst>
            <pc:docMk/>
            <pc:sldMk cId="3220173546" sldId="291"/>
            <ac:spMk id="3" creationId="{00000000-0000-0000-0000-000000000000}"/>
          </ac:spMkLst>
        </pc:spChg>
        <pc:spChg chg="del mod">
          <ac:chgData name="김 창수" userId="ac3a4ba82f06e91d" providerId="LiveId" clId="{6096EA81-7BE8-4714-B84A-36AFEC0F0BB6}" dt="2021-07-05T02:05:11.146" v="3410" actId="478"/>
          <ac:spMkLst>
            <pc:docMk/>
            <pc:sldMk cId="3220173546" sldId="291"/>
            <ac:spMk id="6" creationId="{00000000-0000-0000-0000-000000000000}"/>
          </ac:spMkLst>
        </pc:spChg>
        <pc:graphicFrameChg chg="del modGraphic">
          <ac:chgData name="김 창수" userId="ac3a4ba82f06e91d" providerId="LiveId" clId="{6096EA81-7BE8-4714-B84A-36AFEC0F0BB6}" dt="2021-07-05T01:53:27.297" v="3341" actId="478"/>
          <ac:graphicFrameMkLst>
            <pc:docMk/>
            <pc:sldMk cId="3220173546" sldId="291"/>
            <ac:graphicFrameMk id="7" creationId="{00000000-0000-0000-0000-000000000000}"/>
          </ac:graphicFrameMkLst>
        </pc:graphicFrameChg>
        <pc:graphicFrameChg chg="del modGraphic">
          <ac:chgData name="김 창수" userId="ac3a4ba82f06e91d" providerId="LiveId" clId="{6096EA81-7BE8-4714-B84A-36AFEC0F0BB6}" dt="2021-07-05T01:53:25.515" v="3340" actId="478"/>
          <ac:graphicFrameMkLst>
            <pc:docMk/>
            <pc:sldMk cId="3220173546" sldId="291"/>
            <ac:graphicFrameMk id="9" creationId="{B4C47FE0-1C8C-4DCC-9177-AC41A92AE17F}"/>
          </ac:graphicFrameMkLst>
        </pc:graphicFrameChg>
      </pc:sldChg>
      <pc:sldChg chg="addSp modSp add mod">
        <pc:chgData name="김 창수" userId="ac3a4ba82f06e91d" providerId="LiveId" clId="{6096EA81-7BE8-4714-B84A-36AFEC0F0BB6}" dt="2021-07-05T03:27:17.057" v="6457" actId="255"/>
        <pc:sldMkLst>
          <pc:docMk/>
          <pc:sldMk cId="244578557" sldId="292"/>
        </pc:sldMkLst>
        <pc:spChg chg="mod">
          <ac:chgData name="김 창수" userId="ac3a4ba82f06e91d" providerId="LiveId" clId="{6096EA81-7BE8-4714-B84A-36AFEC0F0BB6}" dt="2021-07-05T03:27:17.057" v="6457" actId="255"/>
          <ac:spMkLst>
            <pc:docMk/>
            <pc:sldMk cId="244578557" sldId="292"/>
            <ac:spMk id="6" creationId="{00000000-0000-0000-0000-000000000000}"/>
          </ac:spMkLst>
        </pc:spChg>
        <pc:graphicFrameChg chg="add mod">
          <ac:chgData name="김 창수" userId="ac3a4ba82f06e91d" providerId="LiveId" clId="{6096EA81-7BE8-4714-B84A-36AFEC0F0BB6}" dt="2021-07-05T03:25:08.726" v="6442" actId="1076"/>
          <ac:graphicFrameMkLst>
            <pc:docMk/>
            <pc:sldMk cId="244578557" sldId="292"/>
            <ac:graphicFrameMk id="5" creationId="{868BC45E-BCA4-48B6-9927-EFDD7585AC78}"/>
          </ac:graphicFrameMkLst>
        </pc:graphicFrameChg>
      </pc:sldChg>
      <pc:sldChg chg="delSp modSp add del mod">
        <pc:chgData name="김 창수" userId="ac3a4ba82f06e91d" providerId="LiveId" clId="{6096EA81-7BE8-4714-B84A-36AFEC0F0BB6}" dt="2021-07-05T01:52:01.058" v="3313" actId="2696"/>
        <pc:sldMkLst>
          <pc:docMk/>
          <pc:sldMk cId="2530202273" sldId="292"/>
        </pc:sldMkLst>
        <pc:spChg chg="mod">
          <ac:chgData name="김 창수" userId="ac3a4ba82f06e91d" providerId="LiveId" clId="{6096EA81-7BE8-4714-B84A-36AFEC0F0BB6}" dt="2021-07-05T01:50:13.859" v="3297" actId="20577"/>
          <ac:spMkLst>
            <pc:docMk/>
            <pc:sldMk cId="2530202273" sldId="292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1:48:28.060" v="3219" actId="478"/>
          <ac:graphicFrameMkLst>
            <pc:docMk/>
            <pc:sldMk cId="2530202273" sldId="292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01:48:32.558" v="3221" actId="478"/>
          <ac:graphicFrameMkLst>
            <pc:docMk/>
            <pc:sldMk cId="2530202273" sldId="292"/>
            <ac:graphicFrameMk id="9" creationId="{B4C47FE0-1C8C-4DCC-9177-AC41A92AE17F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3:27:26.411" v="6458" actId="255"/>
        <pc:sldMkLst>
          <pc:docMk/>
          <pc:sldMk cId="247461437" sldId="293"/>
        </pc:sldMkLst>
        <pc:spChg chg="mod">
          <ac:chgData name="김 창수" userId="ac3a4ba82f06e91d" providerId="LiveId" clId="{6096EA81-7BE8-4714-B84A-36AFEC0F0BB6}" dt="2021-07-05T03:27:26.411" v="6458" actId="255"/>
          <ac:spMkLst>
            <pc:docMk/>
            <pc:sldMk cId="247461437" sldId="293"/>
            <ac:spMk id="6" creationId="{00000000-0000-0000-0000-000000000000}"/>
          </ac:spMkLst>
        </pc:spChg>
        <pc:graphicFrameChg chg="mod">
          <ac:chgData name="김 창수" userId="ac3a4ba82f06e91d" providerId="LiveId" clId="{6096EA81-7BE8-4714-B84A-36AFEC0F0BB6}" dt="2021-07-05T02:12:45.517" v="3851"/>
          <ac:graphicFrameMkLst>
            <pc:docMk/>
            <pc:sldMk cId="247461437" sldId="293"/>
            <ac:graphicFrameMk id="5" creationId="{868BC45E-BCA4-48B6-9927-EFDD7585AC78}"/>
          </ac:graphicFrameMkLst>
        </pc:graphicFrameChg>
        <pc:graphicFrameChg chg="add del mod">
          <ac:chgData name="김 창수" userId="ac3a4ba82f06e91d" providerId="LiveId" clId="{6096EA81-7BE8-4714-B84A-36AFEC0F0BB6}" dt="2021-07-05T02:12:25.407" v="3847" actId="478"/>
          <ac:graphicFrameMkLst>
            <pc:docMk/>
            <pc:sldMk cId="247461437" sldId="293"/>
            <ac:graphicFrameMk id="7" creationId="{2B0D6652-9CD3-472C-8CB0-EBB4E7083D6E}"/>
          </ac:graphicFrameMkLst>
        </pc:graphicFrameChg>
      </pc:sldChg>
      <pc:sldChg chg="addSp delSp modSp add del mod">
        <pc:chgData name="김 창수" userId="ac3a4ba82f06e91d" providerId="LiveId" clId="{6096EA81-7BE8-4714-B84A-36AFEC0F0BB6}" dt="2021-07-05T02:18:40.675" v="4014" actId="2696"/>
        <pc:sldMkLst>
          <pc:docMk/>
          <pc:sldMk cId="3360455020" sldId="294"/>
        </pc:sldMkLst>
        <pc:spChg chg="mod">
          <ac:chgData name="김 창수" userId="ac3a4ba82f06e91d" providerId="LiveId" clId="{6096EA81-7BE8-4714-B84A-36AFEC0F0BB6}" dt="2021-07-05T02:15:12.888" v="3980"/>
          <ac:spMkLst>
            <pc:docMk/>
            <pc:sldMk cId="3360455020" sldId="294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2:13:58.882" v="3898" actId="478"/>
          <ac:graphicFrameMkLst>
            <pc:docMk/>
            <pc:sldMk cId="3360455020" sldId="294"/>
            <ac:graphicFrameMk id="5" creationId="{868BC45E-BCA4-48B6-9927-EFDD7585AC78}"/>
          </ac:graphicFrameMkLst>
        </pc:graphicFrameChg>
        <pc:graphicFrameChg chg="add mod modGraphic">
          <ac:chgData name="김 창수" userId="ac3a4ba82f06e91d" providerId="LiveId" clId="{6096EA81-7BE8-4714-B84A-36AFEC0F0BB6}" dt="2021-07-05T02:16:58.184" v="3991" actId="255"/>
          <ac:graphicFrameMkLst>
            <pc:docMk/>
            <pc:sldMk cId="3360455020" sldId="294"/>
            <ac:graphicFrameMk id="8" creationId="{CE887018-82E3-44CE-BBD6-A62BB3870847}"/>
          </ac:graphicFrameMkLst>
        </pc:graphicFrameChg>
        <pc:picChg chg="add mod">
          <ac:chgData name="김 창수" userId="ac3a4ba82f06e91d" providerId="LiveId" clId="{6096EA81-7BE8-4714-B84A-36AFEC0F0BB6}" dt="2021-07-05T02:16:00.264" v="3985" actId="1076"/>
          <ac:picMkLst>
            <pc:docMk/>
            <pc:sldMk cId="3360455020" sldId="294"/>
            <ac:picMk id="7" creationId="{65BA8390-4D73-4722-8EF2-FF71946107FA}"/>
          </ac:picMkLst>
        </pc:picChg>
      </pc:sldChg>
      <pc:sldChg chg="delSp modSp add mod">
        <pc:chgData name="김 창수" userId="ac3a4ba82f06e91d" providerId="LiveId" clId="{6096EA81-7BE8-4714-B84A-36AFEC0F0BB6}" dt="2021-07-05T03:27:59.129" v="6464" actId="20577"/>
        <pc:sldMkLst>
          <pc:docMk/>
          <pc:sldMk cId="3363967327" sldId="295"/>
        </pc:sldMkLst>
        <pc:spChg chg="mod">
          <ac:chgData name="김 창수" userId="ac3a4ba82f06e91d" providerId="LiveId" clId="{6096EA81-7BE8-4714-B84A-36AFEC0F0BB6}" dt="2021-07-05T03:27:59.129" v="6464" actId="20577"/>
          <ac:spMkLst>
            <pc:docMk/>
            <pc:sldMk cId="3363967327" sldId="295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2:20:25.033" v="4125" actId="255"/>
          <ac:graphicFrameMkLst>
            <pc:docMk/>
            <pc:sldMk cId="3363967327" sldId="295"/>
            <ac:graphicFrameMk id="8" creationId="{CE887018-82E3-44CE-BBD6-A62BB3870847}"/>
          </ac:graphicFrameMkLst>
        </pc:graphicFrameChg>
        <pc:picChg chg="del">
          <ac:chgData name="김 창수" userId="ac3a4ba82f06e91d" providerId="LiveId" clId="{6096EA81-7BE8-4714-B84A-36AFEC0F0BB6}" dt="2021-07-05T02:19:57.777" v="4121" actId="478"/>
          <ac:picMkLst>
            <pc:docMk/>
            <pc:sldMk cId="3363967327" sldId="295"/>
            <ac:picMk id="7" creationId="{65BA8390-4D73-4722-8EF2-FF71946107FA}"/>
          </ac:picMkLst>
        </pc:picChg>
      </pc:sldChg>
      <pc:sldChg chg="modSp add mod ord">
        <pc:chgData name="김 창수" userId="ac3a4ba82f06e91d" providerId="LiveId" clId="{6096EA81-7BE8-4714-B84A-36AFEC0F0BB6}" dt="2021-07-05T03:27:48.152" v="6461" actId="20577"/>
        <pc:sldMkLst>
          <pc:docMk/>
          <pc:sldMk cId="2384973591" sldId="296"/>
        </pc:sldMkLst>
        <pc:spChg chg="mod">
          <ac:chgData name="김 창수" userId="ac3a4ba82f06e91d" providerId="LiveId" clId="{6096EA81-7BE8-4714-B84A-36AFEC0F0BB6}" dt="2021-07-05T03:27:48.152" v="6461" actId="20577"/>
          <ac:spMkLst>
            <pc:docMk/>
            <pc:sldMk cId="2384973591" sldId="296"/>
            <ac:spMk id="6" creationId="{00000000-0000-0000-0000-000000000000}"/>
          </ac:spMkLst>
        </pc:spChg>
      </pc:sldChg>
      <pc:sldChg chg="addSp modSp add del mod">
        <pc:chgData name="김 창수" userId="ac3a4ba82f06e91d" providerId="LiveId" clId="{6096EA81-7BE8-4714-B84A-36AFEC0F0BB6}" dt="2021-07-05T06:21:25.812" v="13594" actId="113"/>
        <pc:sldMkLst>
          <pc:docMk/>
          <pc:sldMk cId="1923886749" sldId="297"/>
        </pc:sldMkLst>
        <pc:spChg chg="mod">
          <ac:chgData name="김 창수" userId="ac3a4ba82f06e91d" providerId="LiveId" clId="{6096EA81-7BE8-4714-B84A-36AFEC0F0BB6}" dt="2021-07-05T06:21:25.812" v="13594" actId="113"/>
          <ac:spMkLst>
            <pc:docMk/>
            <pc:sldMk cId="1923886749" sldId="297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02:24:45.884" v="4324" actId="255"/>
          <ac:graphicFrameMkLst>
            <pc:docMk/>
            <pc:sldMk cId="1923886749" sldId="297"/>
            <ac:graphicFrameMk id="7" creationId="{A6F2722E-7523-4695-8587-7407A541839C}"/>
          </ac:graphicFrameMkLst>
        </pc:graphicFrameChg>
        <pc:graphicFrameChg chg="mod modGraphic">
          <ac:chgData name="김 창수" userId="ac3a4ba82f06e91d" providerId="LiveId" clId="{6096EA81-7BE8-4714-B84A-36AFEC0F0BB6}" dt="2021-07-05T02:22:02.500" v="4206" actId="255"/>
          <ac:graphicFrameMkLst>
            <pc:docMk/>
            <pc:sldMk cId="1923886749" sldId="297"/>
            <ac:graphicFrameMk id="8" creationId="{CE887018-82E3-44CE-BBD6-A62BB3870847}"/>
          </ac:graphicFrameMkLst>
        </pc:graphicFrameChg>
      </pc:sldChg>
      <pc:sldChg chg="modSp add mod ord">
        <pc:chgData name="김 창수" userId="ac3a4ba82f06e91d" providerId="LiveId" clId="{6096EA81-7BE8-4714-B84A-36AFEC0F0BB6}" dt="2021-07-05T03:28:26.906" v="6466" actId="255"/>
        <pc:sldMkLst>
          <pc:docMk/>
          <pc:sldMk cId="3771660263" sldId="298"/>
        </pc:sldMkLst>
        <pc:spChg chg="mod">
          <ac:chgData name="김 창수" userId="ac3a4ba82f06e91d" providerId="LiveId" clId="{6096EA81-7BE8-4714-B84A-36AFEC0F0BB6}" dt="2021-07-05T03:28:26.906" v="6466" actId="255"/>
          <ac:spMkLst>
            <pc:docMk/>
            <pc:sldMk cId="3771660263" sldId="298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2:28:02.592" v="4407" actId="1076"/>
          <ac:graphicFrameMkLst>
            <pc:docMk/>
            <pc:sldMk cId="3771660263" sldId="298"/>
            <ac:graphicFrameMk id="8" creationId="{CE887018-82E3-44CE-BBD6-A62BB3870847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3:28:33.696" v="6467" actId="255"/>
        <pc:sldMkLst>
          <pc:docMk/>
          <pc:sldMk cId="2403729433" sldId="299"/>
        </pc:sldMkLst>
        <pc:spChg chg="mod">
          <ac:chgData name="김 창수" userId="ac3a4ba82f06e91d" providerId="LiveId" clId="{6096EA81-7BE8-4714-B84A-36AFEC0F0BB6}" dt="2021-07-05T02:28:14.599" v="4419" actId="6549"/>
          <ac:spMkLst>
            <pc:docMk/>
            <pc:sldMk cId="2403729433" sldId="29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3:28:33.696" v="6467" actId="255"/>
          <ac:spMkLst>
            <pc:docMk/>
            <pc:sldMk cId="2403729433" sldId="299"/>
            <ac:spMk id="6" creationId="{00000000-0000-0000-0000-000000000000}"/>
          </ac:spMkLst>
        </pc:spChg>
        <pc:graphicFrameChg chg="add mod">
          <ac:chgData name="김 창수" userId="ac3a4ba82f06e91d" providerId="LiveId" clId="{6096EA81-7BE8-4714-B84A-36AFEC0F0BB6}" dt="2021-07-05T02:31:16.763" v="4687"/>
          <ac:graphicFrameMkLst>
            <pc:docMk/>
            <pc:sldMk cId="2403729433" sldId="299"/>
            <ac:graphicFrameMk id="7" creationId="{1AD127C1-4F43-4F8D-8FAF-F0100040503D}"/>
          </ac:graphicFrameMkLst>
        </pc:graphicFrameChg>
        <pc:graphicFrameChg chg="del">
          <ac:chgData name="김 창수" userId="ac3a4ba82f06e91d" providerId="LiveId" clId="{6096EA81-7BE8-4714-B84A-36AFEC0F0BB6}" dt="2021-07-05T02:29:30.992" v="4558" actId="478"/>
          <ac:graphicFrameMkLst>
            <pc:docMk/>
            <pc:sldMk cId="2403729433" sldId="299"/>
            <ac:graphicFrameMk id="8" creationId="{CE887018-82E3-44CE-BBD6-A62BB3870847}"/>
          </ac:graphicFrameMkLst>
        </pc:graphicFrameChg>
      </pc:sldChg>
      <pc:sldChg chg="addSp modSp add mod">
        <pc:chgData name="김 창수" userId="ac3a4ba82f06e91d" providerId="LiveId" clId="{6096EA81-7BE8-4714-B84A-36AFEC0F0BB6}" dt="2021-07-05T06:22:05.286" v="13597" actId="2711"/>
        <pc:sldMkLst>
          <pc:docMk/>
          <pc:sldMk cId="436236923" sldId="300"/>
        </pc:sldMkLst>
        <pc:spChg chg="mod">
          <ac:chgData name="김 창수" userId="ac3a4ba82f06e91d" providerId="LiveId" clId="{6096EA81-7BE8-4714-B84A-36AFEC0F0BB6}" dt="2021-07-05T06:22:05.286" v="13597" actId="2711"/>
          <ac:spMkLst>
            <pc:docMk/>
            <pc:sldMk cId="436236923" sldId="300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3:29:10.029" v="6474" actId="1076"/>
          <ac:graphicFrameMkLst>
            <pc:docMk/>
            <pc:sldMk cId="436236923" sldId="300"/>
            <ac:graphicFrameMk id="7" creationId="{1AD127C1-4F43-4F8D-8FAF-F0100040503D}"/>
          </ac:graphicFrameMkLst>
        </pc:graphicFrameChg>
        <pc:graphicFrameChg chg="add mod">
          <ac:chgData name="김 창수" userId="ac3a4ba82f06e91d" providerId="LiveId" clId="{6096EA81-7BE8-4714-B84A-36AFEC0F0BB6}" dt="2021-07-05T02:36:45.672" v="5006" actId="1076"/>
          <ac:graphicFrameMkLst>
            <pc:docMk/>
            <pc:sldMk cId="436236923" sldId="300"/>
            <ac:graphicFrameMk id="8" creationId="{9D9CDC58-3982-4B10-92C1-F6247732B73A}"/>
          </ac:graphicFrameMkLst>
        </pc:graphicFrameChg>
        <pc:graphicFrameChg chg="add mod modGraphic">
          <ac:chgData name="김 창수" userId="ac3a4ba82f06e91d" providerId="LiveId" clId="{6096EA81-7BE8-4714-B84A-36AFEC0F0BB6}" dt="2021-07-05T03:28:57.491" v="6472" actId="1076"/>
          <ac:graphicFrameMkLst>
            <pc:docMk/>
            <pc:sldMk cId="436236923" sldId="300"/>
            <ac:graphicFrameMk id="9" creationId="{AC8940D8-ED0B-4760-A033-A3ACC322654E}"/>
          </ac:graphicFrameMkLst>
        </pc:graphicFrameChg>
      </pc:sldChg>
      <pc:sldChg chg="delSp modSp add mod">
        <pc:chgData name="김 창수" userId="ac3a4ba82f06e91d" providerId="LiveId" clId="{6096EA81-7BE8-4714-B84A-36AFEC0F0BB6}" dt="2021-07-05T03:29:18.231" v="6475" actId="255"/>
        <pc:sldMkLst>
          <pc:docMk/>
          <pc:sldMk cId="1890926759" sldId="301"/>
        </pc:sldMkLst>
        <pc:spChg chg="mod">
          <ac:chgData name="김 창수" userId="ac3a4ba82f06e91d" providerId="LiveId" clId="{6096EA81-7BE8-4714-B84A-36AFEC0F0BB6}" dt="2021-07-05T03:29:18.231" v="6475" actId="255"/>
          <ac:spMkLst>
            <pc:docMk/>
            <pc:sldMk cId="1890926759" sldId="301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2:38:16.842" v="5039" actId="478"/>
          <ac:graphicFrameMkLst>
            <pc:docMk/>
            <pc:sldMk cId="1890926759" sldId="301"/>
            <ac:graphicFrameMk id="7" creationId="{1AD127C1-4F43-4F8D-8FAF-F0100040503D}"/>
          </ac:graphicFrameMkLst>
        </pc:graphicFrameChg>
        <pc:graphicFrameChg chg="mod">
          <ac:chgData name="김 창수" userId="ac3a4ba82f06e91d" providerId="LiveId" clId="{6096EA81-7BE8-4714-B84A-36AFEC0F0BB6}" dt="2021-07-05T02:38:25.333" v="5041" actId="1076"/>
          <ac:graphicFrameMkLst>
            <pc:docMk/>
            <pc:sldMk cId="1890926759" sldId="301"/>
            <ac:graphicFrameMk id="8" creationId="{9D9CDC58-3982-4B10-92C1-F6247732B73A}"/>
          </ac:graphicFrameMkLst>
        </pc:graphicFrameChg>
        <pc:graphicFrameChg chg="mod">
          <ac:chgData name="김 창수" userId="ac3a4ba82f06e91d" providerId="LiveId" clId="{6096EA81-7BE8-4714-B84A-36AFEC0F0BB6}" dt="2021-07-05T02:38:22.552" v="5040" actId="1076"/>
          <ac:graphicFrameMkLst>
            <pc:docMk/>
            <pc:sldMk cId="1890926759" sldId="301"/>
            <ac:graphicFrameMk id="9" creationId="{AC8940D8-ED0B-4760-A033-A3ACC322654E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3:29:25.099" v="6476" actId="255"/>
        <pc:sldMkLst>
          <pc:docMk/>
          <pc:sldMk cId="507688632" sldId="302"/>
        </pc:sldMkLst>
        <pc:spChg chg="mod">
          <ac:chgData name="김 창수" userId="ac3a4ba82f06e91d" providerId="LiveId" clId="{6096EA81-7BE8-4714-B84A-36AFEC0F0BB6}" dt="2021-07-05T03:29:25.099" v="6476" actId="255"/>
          <ac:spMkLst>
            <pc:docMk/>
            <pc:sldMk cId="507688632" sldId="302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02:40:36.084" v="5059" actId="255"/>
          <ac:graphicFrameMkLst>
            <pc:docMk/>
            <pc:sldMk cId="507688632" sldId="302"/>
            <ac:graphicFrameMk id="7" creationId="{83D71209-1118-4713-AC51-826ADC15829E}"/>
          </ac:graphicFrameMkLst>
        </pc:graphicFrameChg>
        <pc:graphicFrameChg chg="del">
          <ac:chgData name="김 창수" userId="ac3a4ba82f06e91d" providerId="LiveId" clId="{6096EA81-7BE8-4714-B84A-36AFEC0F0BB6}" dt="2021-07-05T02:39:18.390" v="5052" actId="478"/>
          <ac:graphicFrameMkLst>
            <pc:docMk/>
            <pc:sldMk cId="507688632" sldId="302"/>
            <ac:graphicFrameMk id="8" creationId="{9D9CDC58-3982-4B10-92C1-F6247732B73A}"/>
          </ac:graphicFrameMkLst>
        </pc:graphicFrameChg>
        <pc:graphicFrameChg chg="del modGraphic">
          <ac:chgData name="김 창수" userId="ac3a4ba82f06e91d" providerId="LiveId" clId="{6096EA81-7BE8-4714-B84A-36AFEC0F0BB6}" dt="2021-07-05T02:39:25.872" v="5055" actId="478"/>
          <ac:graphicFrameMkLst>
            <pc:docMk/>
            <pc:sldMk cId="507688632" sldId="302"/>
            <ac:graphicFrameMk id="9" creationId="{AC8940D8-ED0B-4760-A033-A3ACC322654E}"/>
          </ac:graphicFrameMkLst>
        </pc:graphicFrameChg>
        <pc:graphicFrameChg chg="add mod">
          <ac:chgData name="김 창수" userId="ac3a4ba82f06e91d" providerId="LiveId" clId="{6096EA81-7BE8-4714-B84A-36AFEC0F0BB6}" dt="2021-07-05T02:41:59.339" v="5103"/>
          <ac:graphicFrameMkLst>
            <pc:docMk/>
            <pc:sldMk cId="507688632" sldId="302"/>
            <ac:graphicFrameMk id="10" creationId="{C769758C-1272-44C4-881D-B16666FED60E}"/>
          </ac:graphicFrameMkLst>
        </pc:graphicFrameChg>
      </pc:sldChg>
      <pc:sldChg chg="delSp modSp add mod">
        <pc:chgData name="김 창수" userId="ac3a4ba82f06e91d" providerId="LiveId" clId="{6096EA81-7BE8-4714-B84A-36AFEC0F0BB6}" dt="2021-07-05T03:29:30.911" v="6477" actId="255"/>
        <pc:sldMkLst>
          <pc:docMk/>
          <pc:sldMk cId="3866356362" sldId="303"/>
        </pc:sldMkLst>
        <pc:spChg chg="mod">
          <ac:chgData name="김 창수" userId="ac3a4ba82f06e91d" providerId="LiveId" clId="{6096EA81-7BE8-4714-B84A-36AFEC0F0BB6}" dt="2021-07-05T03:29:30.911" v="6477" actId="255"/>
          <ac:spMkLst>
            <pc:docMk/>
            <pc:sldMk cId="3866356362" sldId="303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2:47:01.297" v="5203" actId="1076"/>
          <ac:graphicFrameMkLst>
            <pc:docMk/>
            <pc:sldMk cId="3866356362" sldId="303"/>
            <ac:graphicFrameMk id="7" creationId="{83D71209-1118-4713-AC51-826ADC15829E}"/>
          </ac:graphicFrameMkLst>
        </pc:graphicFrameChg>
        <pc:graphicFrameChg chg="del">
          <ac:chgData name="김 창수" userId="ac3a4ba82f06e91d" providerId="LiveId" clId="{6096EA81-7BE8-4714-B84A-36AFEC0F0BB6}" dt="2021-07-05T02:42:40.832" v="5132" actId="478"/>
          <ac:graphicFrameMkLst>
            <pc:docMk/>
            <pc:sldMk cId="3866356362" sldId="303"/>
            <ac:graphicFrameMk id="10" creationId="{C769758C-1272-44C4-881D-B16666FED60E}"/>
          </ac:graphicFrameMkLst>
        </pc:graphicFrameChg>
      </pc:sldChg>
      <pc:sldChg chg="modSp add mod">
        <pc:chgData name="김 창수" userId="ac3a4ba82f06e91d" providerId="LiveId" clId="{6096EA81-7BE8-4714-B84A-36AFEC0F0BB6}" dt="2021-07-05T03:29:36.186" v="6478" actId="255"/>
        <pc:sldMkLst>
          <pc:docMk/>
          <pc:sldMk cId="2266063401" sldId="304"/>
        </pc:sldMkLst>
        <pc:spChg chg="mod">
          <ac:chgData name="김 창수" userId="ac3a4ba82f06e91d" providerId="LiveId" clId="{6096EA81-7BE8-4714-B84A-36AFEC0F0BB6}" dt="2021-07-05T03:29:36.186" v="6478" actId="255"/>
          <ac:spMkLst>
            <pc:docMk/>
            <pc:sldMk cId="2266063401" sldId="304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2:47:06.097" v="5204" actId="1076"/>
          <ac:graphicFrameMkLst>
            <pc:docMk/>
            <pc:sldMk cId="2266063401" sldId="304"/>
            <ac:graphicFrameMk id="7" creationId="{83D71209-1118-4713-AC51-826ADC15829E}"/>
          </ac:graphicFrameMkLst>
        </pc:graphicFrameChg>
      </pc:sldChg>
      <pc:sldChg chg="add del ord">
        <pc:chgData name="김 창수" userId="ac3a4ba82f06e91d" providerId="LiveId" clId="{6096EA81-7BE8-4714-B84A-36AFEC0F0BB6}" dt="2021-07-05T02:44:23.896" v="5144" actId="2696"/>
        <pc:sldMkLst>
          <pc:docMk/>
          <pc:sldMk cId="647295036" sldId="305"/>
        </pc:sldMkLst>
      </pc:sldChg>
      <pc:sldChg chg="modSp add mod">
        <pc:chgData name="김 창수" userId="ac3a4ba82f06e91d" providerId="LiveId" clId="{6096EA81-7BE8-4714-B84A-36AFEC0F0BB6}" dt="2021-07-05T03:30:52.156" v="6538" actId="6549"/>
        <pc:sldMkLst>
          <pc:docMk/>
          <pc:sldMk cId="1448371920" sldId="305"/>
        </pc:sldMkLst>
        <pc:spChg chg="mod">
          <ac:chgData name="김 창수" userId="ac3a4ba82f06e91d" providerId="LiveId" clId="{6096EA81-7BE8-4714-B84A-36AFEC0F0BB6}" dt="2021-07-05T03:30:52.156" v="6538" actId="6549"/>
          <ac:spMkLst>
            <pc:docMk/>
            <pc:sldMk cId="1448371920" sldId="305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2:54:38.399" v="5455"/>
          <ac:graphicFrameMkLst>
            <pc:docMk/>
            <pc:sldMk cId="1448371920" sldId="305"/>
            <ac:graphicFrameMk id="7" creationId="{83D71209-1118-4713-AC51-826ADC15829E}"/>
          </ac:graphicFrameMkLst>
        </pc:graphicFrameChg>
      </pc:sldChg>
      <pc:sldChg chg="modSp add mod ord">
        <pc:chgData name="김 창수" userId="ac3a4ba82f06e91d" providerId="LiveId" clId="{6096EA81-7BE8-4714-B84A-36AFEC0F0BB6}" dt="2021-07-05T03:30:07.571" v="6491" actId="20577"/>
        <pc:sldMkLst>
          <pc:docMk/>
          <pc:sldMk cId="3678316866" sldId="306"/>
        </pc:sldMkLst>
        <pc:spChg chg="mod">
          <ac:chgData name="김 창수" userId="ac3a4ba82f06e91d" providerId="LiveId" clId="{6096EA81-7BE8-4714-B84A-36AFEC0F0BB6}" dt="2021-07-05T03:30:07.571" v="6491" actId="20577"/>
          <ac:spMkLst>
            <pc:docMk/>
            <pc:sldMk cId="3678316866" sldId="306"/>
            <ac:spMk id="6" creationId="{00000000-0000-0000-0000-000000000000}"/>
          </ac:spMkLst>
        </pc:spChg>
      </pc:sldChg>
      <pc:sldChg chg="addSp delSp modSp add mod">
        <pc:chgData name="김 창수" userId="ac3a4ba82f06e91d" providerId="LiveId" clId="{6096EA81-7BE8-4714-B84A-36AFEC0F0BB6}" dt="2021-07-05T02:55:54.792" v="5492" actId="1076"/>
        <pc:sldMkLst>
          <pc:docMk/>
          <pc:sldMk cId="2950739070" sldId="307"/>
        </pc:sldMkLst>
        <pc:spChg chg="mod">
          <ac:chgData name="김 창수" userId="ac3a4ba82f06e91d" providerId="LiveId" clId="{6096EA81-7BE8-4714-B84A-36AFEC0F0BB6}" dt="2021-07-05T02:55:07.452" v="5486" actId="6549"/>
          <ac:spMkLst>
            <pc:docMk/>
            <pc:sldMk cId="2950739070" sldId="307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2:55:30.797" v="5487" actId="478"/>
          <ac:graphicFrameMkLst>
            <pc:docMk/>
            <pc:sldMk cId="2950739070" sldId="307"/>
            <ac:graphicFrameMk id="7" creationId="{83D71209-1118-4713-AC51-826ADC15829E}"/>
          </ac:graphicFrameMkLst>
        </pc:graphicFrameChg>
        <pc:picChg chg="add mod">
          <ac:chgData name="김 창수" userId="ac3a4ba82f06e91d" providerId="LiveId" clId="{6096EA81-7BE8-4714-B84A-36AFEC0F0BB6}" dt="2021-07-05T02:55:54.792" v="5492" actId="1076"/>
          <ac:picMkLst>
            <pc:docMk/>
            <pc:sldMk cId="2950739070" sldId="307"/>
            <ac:picMk id="5" creationId="{281D98D3-426A-4D5D-9F14-68DA5783D053}"/>
          </ac:picMkLst>
        </pc:picChg>
      </pc:sldChg>
      <pc:sldChg chg="addSp delSp modSp add mod">
        <pc:chgData name="김 창수" userId="ac3a4ba82f06e91d" providerId="LiveId" clId="{6096EA81-7BE8-4714-B84A-36AFEC0F0BB6}" dt="2021-07-05T03:32:31.420" v="6585" actId="27636"/>
        <pc:sldMkLst>
          <pc:docMk/>
          <pc:sldMk cId="963906994" sldId="308"/>
        </pc:sldMkLst>
        <pc:spChg chg="mod">
          <ac:chgData name="김 창수" userId="ac3a4ba82f06e91d" providerId="LiveId" clId="{6096EA81-7BE8-4714-B84A-36AFEC0F0BB6}" dt="2021-07-05T03:32:31.420" v="6585" actId="27636"/>
          <ac:spMkLst>
            <pc:docMk/>
            <pc:sldMk cId="963906994" sldId="308"/>
            <ac:spMk id="6" creationId="{00000000-0000-0000-0000-000000000000}"/>
          </ac:spMkLst>
        </pc:spChg>
        <pc:graphicFrameChg chg="add mod">
          <ac:chgData name="김 창수" userId="ac3a4ba82f06e91d" providerId="LiveId" clId="{6096EA81-7BE8-4714-B84A-36AFEC0F0BB6}" dt="2021-07-05T02:57:21.678" v="5591"/>
          <ac:graphicFrameMkLst>
            <pc:docMk/>
            <pc:sldMk cId="963906994" sldId="308"/>
            <ac:graphicFrameMk id="7" creationId="{8CA16264-815F-4E58-9A40-661953482949}"/>
          </ac:graphicFrameMkLst>
        </pc:graphicFrameChg>
        <pc:picChg chg="del">
          <ac:chgData name="김 창수" userId="ac3a4ba82f06e91d" providerId="LiveId" clId="{6096EA81-7BE8-4714-B84A-36AFEC0F0BB6}" dt="2021-07-05T02:56:26.819" v="5553" actId="478"/>
          <ac:picMkLst>
            <pc:docMk/>
            <pc:sldMk cId="963906994" sldId="308"/>
            <ac:picMk id="5" creationId="{281D98D3-426A-4D5D-9F14-68DA5783D053}"/>
          </ac:picMkLst>
        </pc:picChg>
      </pc:sldChg>
      <pc:sldChg chg="modSp add mod">
        <pc:chgData name="김 창수" userId="ac3a4ba82f06e91d" providerId="LiveId" clId="{6096EA81-7BE8-4714-B84A-36AFEC0F0BB6}" dt="2021-07-05T03:32:37.890" v="6586" actId="255"/>
        <pc:sldMkLst>
          <pc:docMk/>
          <pc:sldMk cId="3063164348" sldId="309"/>
        </pc:sldMkLst>
        <pc:spChg chg="mod">
          <ac:chgData name="김 창수" userId="ac3a4ba82f06e91d" providerId="LiveId" clId="{6096EA81-7BE8-4714-B84A-36AFEC0F0BB6}" dt="2021-07-05T03:32:37.890" v="6586" actId="255"/>
          <ac:spMkLst>
            <pc:docMk/>
            <pc:sldMk cId="3063164348" sldId="309"/>
            <ac:spMk id="6" creationId="{00000000-0000-0000-0000-000000000000}"/>
          </ac:spMkLst>
        </pc:spChg>
        <pc:graphicFrameChg chg="mod">
          <ac:chgData name="김 창수" userId="ac3a4ba82f06e91d" providerId="LiveId" clId="{6096EA81-7BE8-4714-B84A-36AFEC0F0BB6}" dt="2021-07-05T03:01:30.943" v="5833"/>
          <ac:graphicFrameMkLst>
            <pc:docMk/>
            <pc:sldMk cId="3063164348" sldId="309"/>
            <ac:graphicFrameMk id="7" creationId="{8CA16264-815F-4E58-9A40-661953482949}"/>
          </ac:graphicFrameMkLst>
        </pc:graphicFrameChg>
      </pc:sldChg>
      <pc:sldChg chg="delSp modSp add mod ord">
        <pc:chgData name="김 창수" userId="ac3a4ba82f06e91d" providerId="LiveId" clId="{6096EA81-7BE8-4714-B84A-36AFEC0F0BB6}" dt="2021-07-05T03:32:49.815" v="6587" actId="255"/>
        <pc:sldMkLst>
          <pc:docMk/>
          <pc:sldMk cId="664204763" sldId="310"/>
        </pc:sldMkLst>
        <pc:spChg chg="mod">
          <ac:chgData name="김 창수" userId="ac3a4ba82f06e91d" providerId="LiveId" clId="{6096EA81-7BE8-4714-B84A-36AFEC0F0BB6}" dt="2021-07-05T03:02:02.392" v="5856" actId="6549"/>
          <ac:spMkLst>
            <pc:docMk/>
            <pc:sldMk cId="664204763" sldId="31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3:02:57.168" v="5891" actId="20577"/>
          <ac:spMkLst>
            <pc:docMk/>
            <pc:sldMk cId="664204763" sldId="31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3:32:49.815" v="6587" actId="255"/>
          <ac:spMkLst>
            <pc:docMk/>
            <pc:sldMk cId="664204763" sldId="310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3:10:24.394" v="6020" actId="1076"/>
          <ac:graphicFrameMkLst>
            <pc:docMk/>
            <pc:sldMk cId="664204763" sldId="310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03:10:12.839" v="6018" actId="478"/>
          <ac:graphicFrameMkLst>
            <pc:docMk/>
            <pc:sldMk cId="664204763" sldId="310"/>
            <ac:graphicFrameMk id="8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3:32:59.109" v="6588" actId="255"/>
        <pc:sldMkLst>
          <pc:docMk/>
          <pc:sldMk cId="4164551839" sldId="311"/>
        </pc:sldMkLst>
        <pc:spChg chg="mod">
          <ac:chgData name="김 창수" userId="ac3a4ba82f06e91d" providerId="LiveId" clId="{6096EA81-7BE8-4714-B84A-36AFEC0F0BB6}" dt="2021-07-05T03:32:59.109" v="6588" actId="255"/>
          <ac:spMkLst>
            <pc:docMk/>
            <pc:sldMk cId="4164551839" sldId="311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3:14:48.274" v="6147" actId="6549"/>
          <ac:graphicFrameMkLst>
            <pc:docMk/>
            <pc:sldMk cId="4164551839" sldId="311"/>
            <ac:graphicFrameMk id="7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3:33:04.657" v="6589" actId="255"/>
        <pc:sldMkLst>
          <pc:docMk/>
          <pc:sldMk cId="3104824751" sldId="312"/>
        </pc:sldMkLst>
        <pc:spChg chg="mod">
          <ac:chgData name="김 창수" userId="ac3a4ba82f06e91d" providerId="LiveId" clId="{6096EA81-7BE8-4714-B84A-36AFEC0F0BB6}" dt="2021-07-05T03:33:04.657" v="6589" actId="255"/>
          <ac:spMkLst>
            <pc:docMk/>
            <pc:sldMk cId="3104824751" sldId="312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3:14:26.984" v="6142" actId="6549"/>
          <ac:graphicFrameMkLst>
            <pc:docMk/>
            <pc:sldMk cId="3104824751" sldId="312"/>
            <ac:graphicFrameMk id="7" creationId="{00000000-0000-0000-0000-000000000000}"/>
          </ac:graphicFrameMkLst>
        </pc:graphicFrameChg>
      </pc:sldChg>
      <pc:sldChg chg="modSp add del mod">
        <pc:chgData name="김 창수" userId="ac3a4ba82f06e91d" providerId="LiveId" clId="{6096EA81-7BE8-4714-B84A-36AFEC0F0BB6}" dt="2021-07-05T03:17:21.719" v="6168" actId="2696"/>
        <pc:sldMkLst>
          <pc:docMk/>
          <pc:sldMk cId="1505564345" sldId="313"/>
        </pc:sldMkLst>
        <pc:spChg chg="mod">
          <ac:chgData name="김 창수" userId="ac3a4ba82f06e91d" providerId="LiveId" clId="{6096EA81-7BE8-4714-B84A-36AFEC0F0BB6}" dt="2021-07-05T03:17:03.417" v="6166" actId="20577"/>
          <ac:spMkLst>
            <pc:docMk/>
            <pc:sldMk cId="1505564345" sldId="313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3:17:18.442" v="6167" actId="14734"/>
          <ac:graphicFrameMkLst>
            <pc:docMk/>
            <pc:sldMk cId="1505564345" sldId="313"/>
            <ac:graphicFrameMk id="7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3:33:10.395" v="6590" actId="255"/>
        <pc:sldMkLst>
          <pc:docMk/>
          <pc:sldMk cId="3819557266" sldId="313"/>
        </pc:sldMkLst>
        <pc:spChg chg="mod">
          <ac:chgData name="김 창수" userId="ac3a4ba82f06e91d" providerId="LiveId" clId="{6096EA81-7BE8-4714-B84A-36AFEC0F0BB6}" dt="2021-07-05T03:33:10.395" v="6590" actId="255"/>
          <ac:spMkLst>
            <pc:docMk/>
            <pc:sldMk cId="3819557266" sldId="313"/>
            <ac:spMk id="6" creationId="{00000000-0000-0000-0000-000000000000}"/>
          </ac:spMkLst>
        </pc:spChg>
        <pc:graphicFrameChg chg="mod">
          <ac:chgData name="김 창수" userId="ac3a4ba82f06e91d" providerId="LiveId" clId="{6096EA81-7BE8-4714-B84A-36AFEC0F0BB6}" dt="2021-07-05T03:20:32.569" v="6290"/>
          <ac:graphicFrameMkLst>
            <pc:docMk/>
            <pc:sldMk cId="3819557266" sldId="313"/>
            <ac:graphicFrameMk id="7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3:34:59.405" v="6643" actId="1076"/>
        <pc:sldMkLst>
          <pc:docMk/>
          <pc:sldMk cId="1777372532" sldId="314"/>
        </pc:sldMkLst>
        <pc:spChg chg="mod">
          <ac:chgData name="김 창수" userId="ac3a4ba82f06e91d" providerId="LiveId" clId="{6096EA81-7BE8-4714-B84A-36AFEC0F0BB6}" dt="2021-07-05T03:34:16.220" v="6634" actId="6549"/>
          <ac:spMkLst>
            <pc:docMk/>
            <pc:sldMk cId="1777372532" sldId="314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3:34:59.405" v="6643" actId="1076"/>
          <ac:graphicFrameMkLst>
            <pc:docMk/>
            <pc:sldMk cId="1777372532" sldId="314"/>
            <ac:graphicFrameMk id="7" creationId="{00000000-0000-0000-0000-000000000000}"/>
          </ac:graphicFrameMkLst>
        </pc:graphicFrameChg>
      </pc:sldChg>
      <pc:sldChg chg="addSp modSp add mod">
        <pc:chgData name="김 창수" userId="ac3a4ba82f06e91d" providerId="LiveId" clId="{6096EA81-7BE8-4714-B84A-36AFEC0F0BB6}" dt="2021-07-05T03:47:16.792" v="6864" actId="20577"/>
        <pc:sldMkLst>
          <pc:docMk/>
          <pc:sldMk cId="3785308690" sldId="315"/>
        </pc:sldMkLst>
        <pc:spChg chg="mod">
          <ac:chgData name="김 창수" userId="ac3a4ba82f06e91d" providerId="LiveId" clId="{6096EA81-7BE8-4714-B84A-36AFEC0F0BB6}" dt="2021-07-05T03:47:16.792" v="6864" actId="20577"/>
          <ac:spMkLst>
            <pc:docMk/>
            <pc:sldMk cId="3785308690" sldId="315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3:46:16.630" v="6836" actId="14100"/>
          <ac:graphicFrameMkLst>
            <pc:docMk/>
            <pc:sldMk cId="3785308690" sldId="315"/>
            <ac:graphicFrameMk id="7" creationId="{00000000-0000-0000-0000-000000000000}"/>
          </ac:graphicFrameMkLst>
        </pc:graphicFrameChg>
        <pc:graphicFrameChg chg="add mod modGraphic">
          <ac:chgData name="김 창수" userId="ac3a4ba82f06e91d" providerId="LiveId" clId="{6096EA81-7BE8-4714-B84A-36AFEC0F0BB6}" dt="2021-07-05T03:45:43.063" v="6818" actId="6549"/>
          <ac:graphicFrameMkLst>
            <pc:docMk/>
            <pc:sldMk cId="3785308690" sldId="315"/>
            <ac:graphicFrameMk id="8" creationId="{A4765320-B515-40F9-B173-18DBC2216F50}"/>
          </ac:graphicFrameMkLst>
        </pc:graphicFrameChg>
      </pc:sldChg>
      <pc:sldChg chg="delSp modSp add mod">
        <pc:chgData name="김 창수" userId="ac3a4ba82f06e91d" providerId="LiveId" clId="{6096EA81-7BE8-4714-B84A-36AFEC0F0BB6}" dt="2021-07-05T03:53:41.466" v="7172" actId="6549"/>
        <pc:sldMkLst>
          <pc:docMk/>
          <pc:sldMk cId="4003484815" sldId="316"/>
        </pc:sldMkLst>
        <pc:spChg chg="mod">
          <ac:chgData name="김 창수" userId="ac3a4ba82f06e91d" providerId="LiveId" clId="{6096EA81-7BE8-4714-B84A-36AFEC0F0BB6}" dt="2021-07-05T03:53:41.466" v="7172" actId="6549"/>
          <ac:spMkLst>
            <pc:docMk/>
            <pc:sldMk cId="4003484815" sldId="316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3:52:59.822" v="7125" actId="1076"/>
          <ac:graphicFrameMkLst>
            <pc:docMk/>
            <pc:sldMk cId="4003484815" sldId="316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03:49:12.391" v="7049" actId="478"/>
          <ac:graphicFrameMkLst>
            <pc:docMk/>
            <pc:sldMk cId="4003484815" sldId="316"/>
            <ac:graphicFrameMk id="8" creationId="{A4765320-B515-40F9-B173-18DBC2216F50}"/>
          </ac:graphicFrameMkLst>
        </pc:graphicFrameChg>
      </pc:sldChg>
      <pc:sldChg chg="modSp add mod">
        <pc:chgData name="김 창수" userId="ac3a4ba82f06e91d" providerId="LiveId" clId="{6096EA81-7BE8-4714-B84A-36AFEC0F0BB6}" dt="2021-07-05T03:56:05.901" v="7316" actId="6549"/>
        <pc:sldMkLst>
          <pc:docMk/>
          <pc:sldMk cId="1503986209" sldId="317"/>
        </pc:sldMkLst>
        <pc:spChg chg="mod">
          <ac:chgData name="김 창수" userId="ac3a4ba82f06e91d" providerId="LiveId" clId="{6096EA81-7BE8-4714-B84A-36AFEC0F0BB6}" dt="2021-07-05T03:56:05.901" v="7316" actId="6549"/>
          <ac:spMkLst>
            <pc:docMk/>
            <pc:sldMk cId="1503986209" sldId="317"/>
            <ac:spMk id="6" creationId="{00000000-0000-0000-0000-000000000000}"/>
          </ac:spMkLst>
        </pc:spChg>
        <pc:graphicFrameChg chg="mod">
          <ac:chgData name="김 창수" userId="ac3a4ba82f06e91d" providerId="LiveId" clId="{6096EA81-7BE8-4714-B84A-36AFEC0F0BB6}" dt="2021-07-05T03:54:21.705" v="7201"/>
          <ac:graphicFrameMkLst>
            <pc:docMk/>
            <pc:sldMk cId="1503986209" sldId="317"/>
            <ac:graphicFrameMk id="7" creationId="{00000000-0000-0000-0000-000000000000}"/>
          </ac:graphicFrameMkLst>
        </pc:graphicFrameChg>
      </pc:sldChg>
      <pc:sldChg chg="delSp modSp add mod">
        <pc:chgData name="김 창수" userId="ac3a4ba82f06e91d" providerId="LiveId" clId="{6096EA81-7BE8-4714-B84A-36AFEC0F0BB6}" dt="2021-07-05T03:59:08.374" v="7531"/>
        <pc:sldMkLst>
          <pc:docMk/>
          <pc:sldMk cId="2436349718" sldId="318"/>
        </pc:sldMkLst>
        <pc:spChg chg="mod">
          <ac:chgData name="김 창수" userId="ac3a4ba82f06e91d" providerId="LiveId" clId="{6096EA81-7BE8-4714-B84A-36AFEC0F0BB6}" dt="2021-07-05T03:59:08.374" v="7531"/>
          <ac:spMkLst>
            <pc:docMk/>
            <pc:sldMk cId="2436349718" sldId="318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3:56:53.355" v="7365" actId="478"/>
          <ac:graphicFrameMkLst>
            <pc:docMk/>
            <pc:sldMk cId="2436349718" sldId="318"/>
            <ac:graphicFrameMk id="7" creationId="{00000000-0000-0000-0000-000000000000}"/>
          </ac:graphicFrameMkLst>
        </pc:graphicFrameChg>
      </pc:sldChg>
      <pc:sldChg chg="addSp modSp add mod">
        <pc:chgData name="김 창수" userId="ac3a4ba82f06e91d" providerId="LiveId" clId="{6096EA81-7BE8-4714-B84A-36AFEC0F0BB6}" dt="2021-07-05T04:01:30.524" v="7723"/>
        <pc:sldMkLst>
          <pc:docMk/>
          <pc:sldMk cId="2381448739" sldId="319"/>
        </pc:sldMkLst>
        <pc:spChg chg="mod">
          <ac:chgData name="김 창수" userId="ac3a4ba82f06e91d" providerId="LiveId" clId="{6096EA81-7BE8-4714-B84A-36AFEC0F0BB6}" dt="2021-07-05T03:59:22.921" v="7552"/>
          <ac:spMkLst>
            <pc:docMk/>
            <pc:sldMk cId="2381448739" sldId="31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4:01:30.524" v="7723"/>
          <ac:spMkLst>
            <pc:docMk/>
            <pc:sldMk cId="2381448739" sldId="319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04:01:22.695" v="7722" actId="20577"/>
          <ac:graphicFrameMkLst>
            <pc:docMk/>
            <pc:sldMk cId="2381448739" sldId="319"/>
            <ac:graphicFrameMk id="5" creationId="{3443B79A-7CCA-48FB-972B-C03EA66F084C}"/>
          </ac:graphicFrameMkLst>
        </pc:graphicFrameChg>
      </pc:sldChg>
      <pc:sldChg chg="modSp add mod">
        <pc:chgData name="김 창수" userId="ac3a4ba82f06e91d" providerId="LiveId" clId="{6096EA81-7BE8-4714-B84A-36AFEC0F0BB6}" dt="2021-07-05T04:03:40.679" v="7804"/>
        <pc:sldMkLst>
          <pc:docMk/>
          <pc:sldMk cId="1773101641" sldId="320"/>
        </pc:sldMkLst>
        <pc:spChg chg="mod">
          <ac:chgData name="김 창수" userId="ac3a4ba82f06e91d" providerId="LiveId" clId="{6096EA81-7BE8-4714-B84A-36AFEC0F0BB6}" dt="2021-07-05T04:02:17.175" v="7795" actId="6549"/>
          <ac:spMkLst>
            <pc:docMk/>
            <pc:sldMk cId="1773101641" sldId="320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4:03:40.679" v="7804"/>
          <ac:graphicFrameMkLst>
            <pc:docMk/>
            <pc:sldMk cId="1773101641" sldId="320"/>
            <ac:graphicFrameMk id="5" creationId="{3443B79A-7CCA-48FB-972B-C03EA66F084C}"/>
          </ac:graphicFrameMkLst>
        </pc:graphicFrameChg>
      </pc:sldChg>
      <pc:sldChg chg="modSp add mod">
        <pc:chgData name="김 창수" userId="ac3a4ba82f06e91d" providerId="LiveId" clId="{6096EA81-7BE8-4714-B84A-36AFEC0F0BB6}" dt="2021-07-05T04:06:08.614" v="7971"/>
        <pc:sldMkLst>
          <pc:docMk/>
          <pc:sldMk cId="184671218" sldId="321"/>
        </pc:sldMkLst>
        <pc:spChg chg="mod">
          <ac:chgData name="김 창수" userId="ac3a4ba82f06e91d" providerId="LiveId" clId="{6096EA81-7BE8-4714-B84A-36AFEC0F0BB6}" dt="2021-07-05T04:05:45.440" v="7969" actId="5793"/>
          <ac:spMkLst>
            <pc:docMk/>
            <pc:sldMk cId="184671218" sldId="321"/>
            <ac:spMk id="6" creationId="{00000000-0000-0000-0000-000000000000}"/>
          </ac:spMkLst>
        </pc:spChg>
        <pc:graphicFrameChg chg="mod">
          <ac:chgData name="김 창수" userId="ac3a4ba82f06e91d" providerId="LiveId" clId="{6096EA81-7BE8-4714-B84A-36AFEC0F0BB6}" dt="2021-07-05T04:06:08.614" v="7971"/>
          <ac:graphicFrameMkLst>
            <pc:docMk/>
            <pc:sldMk cId="184671218" sldId="321"/>
            <ac:graphicFrameMk id="5" creationId="{3443B79A-7CCA-48FB-972B-C03EA66F084C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4:14:29.083" v="8394"/>
        <pc:sldMkLst>
          <pc:docMk/>
          <pc:sldMk cId="112634261" sldId="322"/>
        </pc:sldMkLst>
        <pc:spChg chg="mod">
          <ac:chgData name="김 창수" userId="ac3a4ba82f06e91d" providerId="LiveId" clId="{6096EA81-7BE8-4714-B84A-36AFEC0F0BB6}" dt="2021-07-05T04:06:43.940" v="7983"/>
          <ac:spMkLst>
            <pc:docMk/>
            <pc:sldMk cId="112634261" sldId="322"/>
            <ac:spMk id="2" creationId="{00000000-0000-0000-0000-000000000000}"/>
          </ac:spMkLst>
        </pc:spChg>
        <pc:spChg chg="del">
          <ac:chgData name="김 창수" userId="ac3a4ba82f06e91d" providerId="LiveId" clId="{6096EA81-7BE8-4714-B84A-36AFEC0F0BB6}" dt="2021-07-05T04:07:58.929" v="7984" actId="478"/>
          <ac:spMkLst>
            <pc:docMk/>
            <pc:sldMk cId="112634261" sldId="322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5T04:08:04.215" v="7986" actId="478"/>
          <ac:spMkLst>
            <pc:docMk/>
            <pc:sldMk cId="112634261" sldId="322"/>
            <ac:spMk id="6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5T04:08:01.462" v="7985" actId="478"/>
          <ac:spMkLst>
            <pc:docMk/>
            <pc:sldMk cId="112634261" sldId="322"/>
            <ac:spMk id="7" creationId="{B07AB0D5-B54B-4EA7-8255-C8EB607D575F}"/>
          </ac:spMkLst>
        </pc:spChg>
        <pc:spChg chg="add mod">
          <ac:chgData name="김 창수" userId="ac3a4ba82f06e91d" providerId="LiveId" clId="{6096EA81-7BE8-4714-B84A-36AFEC0F0BB6}" dt="2021-07-05T04:14:29.083" v="8394"/>
          <ac:spMkLst>
            <pc:docMk/>
            <pc:sldMk cId="112634261" sldId="322"/>
            <ac:spMk id="8" creationId="{98945564-1D33-4505-BEAA-B3B0A5083784}"/>
          </ac:spMkLst>
        </pc:spChg>
        <pc:graphicFrameChg chg="del modGraphic">
          <ac:chgData name="김 창수" userId="ac3a4ba82f06e91d" providerId="LiveId" clId="{6096EA81-7BE8-4714-B84A-36AFEC0F0BB6}" dt="2021-07-05T04:08:53.906" v="7988" actId="478"/>
          <ac:graphicFrameMkLst>
            <pc:docMk/>
            <pc:sldMk cId="112634261" sldId="322"/>
            <ac:graphicFrameMk id="5" creationId="{3443B79A-7CCA-48FB-972B-C03EA66F084C}"/>
          </ac:graphicFrameMkLst>
        </pc:graphicFrameChg>
        <pc:graphicFrameChg chg="add del mod">
          <ac:chgData name="김 창수" userId="ac3a4ba82f06e91d" providerId="LiveId" clId="{6096EA81-7BE8-4714-B84A-36AFEC0F0BB6}" dt="2021-07-05T04:11:18.793" v="8198" actId="478"/>
          <ac:graphicFrameMkLst>
            <pc:docMk/>
            <pc:sldMk cId="112634261" sldId="322"/>
            <ac:graphicFrameMk id="9" creationId="{2D650EDF-FEA9-4488-9EE8-0AD63718947C}"/>
          </ac:graphicFrameMkLst>
        </pc:graphicFrameChg>
        <pc:graphicFrameChg chg="add mod">
          <ac:chgData name="김 창수" userId="ac3a4ba82f06e91d" providerId="LiveId" clId="{6096EA81-7BE8-4714-B84A-36AFEC0F0BB6}" dt="2021-07-05T04:13:14.503" v="8283" actId="1076"/>
          <ac:graphicFrameMkLst>
            <pc:docMk/>
            <pc:sldMk cId="112634261" sldId="322"/>
            <ac:graphicFrameMk id="12" creationId="{7994ABC3-146C-4999-803F-BC1FD341B7F9}"/>
          </ac:graphicFrameMkLst>
        </pc:graphicFrameChg>
        <pc:picChg chg="add mod">
          <ac:chgData name="김 창수" userId="ac3a4ba82f06e91d" providerId="LiveId" clId="{6096EA81-7BE8-4714-B84A-36AFEC0F0BB6}" dt="2021-07-05T04:12:24.279" v="8218" actId="14100"/>
          <ac:picMkLst>
            <pc:docMk/>
            <pc:sldMk cId="112634261" sldId="322"/>
            <ac:picMk id="11" creationId="{C78B0EB8-74FA-4DA1-B1E6-46D3553CA009}"/>
          </ac:picMkLst>
        </pc:picChg>
      </pc:sldChg>
      <pc:sldChg chg="addSp delSp modSp add mod">
        <pc:chgData name="김 창수" userId="ac3a4ba82f06e91d" providerId="LiveId" clId="{6096EA81-7BE8-4714-B84A-36AFEC0F0BB6}" dt="2021-07-05T04:17:46.039" v="8465" actId="113"/>
        <pc:sldMkLst>
          <pc:docMk/>
          <pc:sldMk cId="2106643175" sldId="323"/>
        </pc:sldMkLst>
        <pc:spChg chg="mod">
          <ac:chgData name="김 창수" userId="ac3a4ba82f06e91d" providerId="LiveId" clId="{6096EA81-7BE8-4714-B84A-36AFEC0F0BB6}" dt="2021-07-05T04:17:46.039" v="8465" actId="113"/>
          <ac:spMkLst>
            <pc:docMk/>
            <pc:sldMk cId="2106643175" sldId="323"/>
            <ac:spMk id="8" creationId="{98945564-1D33-4505-BEAA-B3B0A5083784}"/>
          </ac:spMkLst>
        </pc:spChg>
        <pc:graphicFrameChg chg="mod modGraphic">
          <ac:chgData name="김 창수" userId="ac3a4ba82f06e91d" providerId="LiveId" clId="{6096EA81-7BE8-4714-B84A-36AFEC0F0BB6}" dt="2021-07-05T04:17:30.962" v="8464"/>
          <ac:graphicFrameMkLst>
            <pc:docMk/>
            <pc:sldMk cId="2106643175" sldId="323"/>
            <ac:graphicFrameMk id="12" creationId="{7994ABC3-146C-4999-803F-BC1FD341B7F9}"/>
          </ac:graphicFrameMkLst>
        </pc:graphicFrameChg>
        <pc:picChg chg="add mod">
          <ac:chgData name="김 창수" userId="ac3a4ba82f06e91d" providerId="LiveId" clId="{6096EA81-7BE8-4714-B84A-36AFEC0F0BB6}" dt="2021-07-05T04:16:24.260" v="8461" actId="1076"/>
          <ac:picMkLst>
            <pc:docMk/>
            <pc:sldMk cId="2106643175" sldId="323"/>
            <ac:picMk id="4" creationId="{37192BF3-67F1-438A-B05C-9DA62832A5BA}"/>
          </ac:picMkLst>
        </pc:picChg>
        <pc:picChg chg="del">
          <ac:chgData name="김 창수" userId="ac3a4ba82f06e91d" providerId="LiveId" clId="{6096EA81-7BE8-4714-B84A-36AFEC0F0BB6}" dt="2021-07-05T04:15:11.833" v="8438" actId="478"/>
          <ac:picMkLst>
            <pc:docMk/>
            <pc:sldMk cId="2106643175" sldId="323"/>
            <ac:picMk id="11" creationId="{C78B0EB8-74FA-4DA1-B1E6-46D3553CA009}"/>
          </ac:picMkLst>
        </pc:picChg>
      </pc:sldChg>
      <pc:sldChg chg="delSp modSp add mod">
        <pc:chgData name="김 창수" userId="ac3a4ba82f06e91d" providerId="LiveId" clId="{6096EA81-7BE8-4714-B84A-36AFEC0F0BB6}" dt="2021-07-05T04:19:44.390" v="8798" actId="478"/>
        <pc:sldMkLst>
          <pc:docMk/>
          <pc:sldMk cId="1911257947" sldId="324"/>
        </pc:sldMkLst>
        <pc:spChg chg="mod">
          <ac:chgData name="김 창수" userId="ac3a4ba82f06e91d" providerId="LiveId" clId="{6096EA81-7BE8-4714-B84A-36AFEC0F0BB6}" dt="2021-07-05T04:19:36.570" v="8797" actId="20577"/>
          <ac:spMkLst>
            <pc:docMk/>
            <pc:sldMk cId="1911257947" sldId="324"/>
            <ac:spMk id="8" creationId="{98945564-1D33-4505-BEAA-B3B0A5083784}"/>
          </ac:spMkLst>
        </pc:spChg>
        <pc:graphicFrameChg chg="del">
          <ac:chgData name="김 창수" userId="ac3a4ba82f06e91d" providerId="LiveId" clId="{6096EA81-7BE8-4714-B84A-36AFEC0F0BB6}" dt="2021-07-05T04:19:44.390" v="8798" actId="478"/>
          <ac:graphicFrameMkLst>
            <pc:docMk/>
            <pc:sldMk cId="1911257947" sldId="324"/>
            <ac:graphicFrameMk id="12" creationId="{7994ABC3-146C-4999-803F-BC1FD341B7F9}"/>
          </ac:graphicFrameMkLst>
        </pc:graphicFrameChg>
        <pc:picChg chg="del">
          <ac:chgData name="김 창수" userId="ac3a4ba82f06e91d" providerId="LiveId" clId="{6096EA81-7BE8-4714-B84A-36AFEC0F0BB6}" dt="2021-07-05T04:18:42.271" v="8610" actId="478"/>
          <ac:picMkLst>
            <pc:docMk/>
            <pc:sldMk cId="1911257947" sldId="324"/>
            <ac:picMk id="4" creationId="{37192BF3-67F1-438A-B05C-9DA62832A5BA}"/>
          </ac:picMkLst>
        </pc:picChg>
      </pc:sldChg>
      <pc:sldChg chg="modSp add mod ord">
        <pc:chgData name="김 창수" userId="ac3a4ba82f06e91d" providerId="LiveId" clId="{6096EA81-7BE8-4714-B84A-36AFEC0F0BB6}" dt="2021-07-05T04:25:22.549" v="9421" actId="20577"/>
        <pc:sldMkLst>
          <pc:docMk/>
          <pc:sldMk cId="1136766474" sldId="325"/>
        </pc:sldMkLst>
        <pc:spChg chg="mod">
          <ac:chgData name="김 창수" userId="ac3a4ba82f06e91d" providerId="LiveId" clId="{6096EA81-7BE8-4714-B84A-36AFEC0F0BB6}" dt="2021-07-05T04:20:25.593" v="8832" actId="6549"/>
          <ac:spMkLst>
            <pc:docMk/>
            <pc:sldMk cId="1136766474" sldId="32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4:24:53.588" v="9419" actId="113"/>
          <ac:spMkLst>
            <pc:docMk/>
            <pc:sldMk cId="1136766474" sldId="32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4:25:22.549" v="9421" actId="20577"/>
          <ac:spMkLst>
            <pc:docMk/>
            <pc:sldMk cId="1136766474" sldId="325"/>
            <ac:spMk id="4" creationId="{00000000-0000-0000-0000-000000000000}"/>
          </ac:spMkLst>
        </pc:spChg>
      </pc:sldChg>
      <pc:sldChg chg="addSp modSp add mod">
        <pc:chgData name="김 창수" userId="ac3a4ba82f06e91d" providerId="LiveId" clId="{6096EA81-7BE8-4714-B84A-36AFEC0F0BB6}" dt="2021-07-05T04:29:05.874" v="9485" actId="1076"/>
        <pc:sldMkLst>
          <pc:docMk/>
          <pc:sldMk cId="481995530" sldId="326"/>
        </pc:sldMkLst>
        <pc:spChg chg="mod">
          <ac:chgData name="김 창수" userId="ac3a4ba82f06e91d" providerId="LiveId" clId="{6096EA81-7BE8-4714-B84A-36AFEC0F0BB6}" dt="2021-07-05T04:28:11.557" v="9480" actId="6549"/>
          <ac:spMkLst>
            <pc:docMk/>
            <pc:sldMk cId="481995530" sldId="32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4:26:18.309" v="9449"/>
          <ac:spMkLst>
            <pc:docMk/>
            <pc:sldMk cId="481995530" sldId="326"/>
            <ac:spMk id="4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04:28:14.984" v="9482" actId="20577"/>
          <ac:graphicFrameMkLst>
            <pc:docMk/>
            <pc:sldMk cId="481995530" sldId="326"/>
            <ac:graphicFrameMk id="5" creationId="{66810DBA-5305-4643-8823-86BF37D8155C}"/>
          </ac:graphicFrameMkLst>
        </pc:graphicFrameChg>
        <pc:picChg chg="add mod">
          <ac:chgData name="김 창수" userId="ac3a4ba82f06e91d" providerId="LiveId" clId="{6096EA81-7BE8-4714-B84A-36AFEC0F0BB6}" dt="2021-07-05T04:29:05.874" v="9485" actId="1076"/>
          <ac:picMkLst>
            <pc:docMk/>
            <pc:sldMk cId="481995530" sldId="326"/>
            <ac:picMk id="7" creationId="{9B3D69BA-D3B4-4929-BF35-57B0D43BA83D}"/>
          </ac:picMkLst>
        </pc:picChg>
      </pc:sldChg>
      <pc:sldChg chg="addSp delSp modSp add mod">
        <pc:chgData name="김 창수" userId="ac3a4ba82f06e91d" providerId="LiveId" clId="{6096EA81-7BE8-4714-B84A-36AFEC0F0BB6}" dt="2021-07-05T04:40:46.764" v="10014" actId="6549"/>
        <pc:sldMkLst>
          <pc:docMk/>
          <pc:sldMk cId="387103139" sldId="327"/>
        </pc:sldMkLst>
        <pc:spChg chg="mod">
          <ac:chgData name="김 창수" userId="ac3a4ba82f06e91d" providerId="LiveId" clId="{6096EA81-7BE8-4714-B84A-36AFEC0F0BB6}" dt="2021-07-05T04:29:51.289" v="9512"/>
          <ac:spMkLst>
            <pc:docMk/>
            <pc:sldMk cId="387103139" sldId="32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4:29:54.078" v="9514" actId="6549"/>
          <ac:spMkLst>
            <pc:docMk/>
            <pc:sldMk cId="387103139" sldId="327"/>
            <ac:spMk id="4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04:40:46.764" v="10014" actId="6549"/>
          <ac:spMkLst>
            <pc:docMk/>
            <pc:sldMk cId="387103139" sldId="327"/>
            <ac:spMk id="8" creationId="{1C8BB158-C6F5-4E78-8796-3FD6E93ABD10}"/>
          </ac:spMkLst>
        </pc:spChg>
        <pc:graphicFrameChg chg="del modGraphic">
          <ac:chgData name="김 창수" userId="ac3a4ba82f06e91d" providerId="LiveId" clId="{6096EA81-7BE8-4714-B84A-36AFEC0F0BB6}" dt="2021-07-05T04:29:58.122" v="9517" actId="478"/>
          <ac:graphicFrameMkLst>
            <pc:docMk/>
            <pc:sldMk cId="387103139" sldId="327"/>
            <ac:graphicFrameMk id="5" creationId="{66810DBA-5305-4643-8823-86BF37D8155C}"/>
          </ac:graphicFrameMkLst>
        </pc:graphicFrameChg>
        <pc:graphicFrameChg chg="add mod modGraphic">
          <ac:chgData name="김 창수" userId="ac3a4ba82f06e91d" providerId="LiveId" clId="{6096EA81-7BE8-4714-B84A-36AFEC0F0BB6}" dt="2021-07-05T04:38:04.454" v="9822" actId="20577"/>
          <ac:graphicFrameMkLst>
            <pc:docMk/>
            <pc:sldMk cId="387103139" sldId="327"/>
            <ac:graphicFrameMk id="9" creationId="{987D6A5C-0836-474D-A890-8F162C5DCAB6}"/>
          </ac:graphicFrameMkLst>
        </pc:graphicFrameChg>
        <pc:picChg chg="del">
          <ac:chgData name="김 창수" userId="ac3a4ba82f06e91d" providerId="LiveId" clId="{6096EA81-7BE8-4714-B84A-36AFEC0F0BB6}" dt="2021-07-05T04:29:56.705" v="9516" actId="478"/>
          <ac:picMkLst>
            <pc:docMk/>
            <pc:sldMk cId="387103139" sldId="327"/>
            <ac:picMk id="7" creationId="{9B3D69BA-D3B4-4929-BF35-57B0D43BA83D}"/>
          </ac:picMkLst>
        </pc:picChg>
      </pc:sldChg>
      <pc:sldChg chg="modSp add mod">
        <pc:chgData name="김 창수" userId="ac3a4ba82f06e91d" providerId="LiveId" clId="{6096EA81-7BE8-4714-B84A-36AFEC0F0BB6}" dt="2021-07-05T08:11:15.409" v="17124" actId="1076"/>
        <pc:sldMkLst>
          <pc:docMk/>
          <pc:sldMk cId="628135147" sldId="328"/>
        </pc:sldMkLst>
        <pc:spChg chg="mod">
          <ac:chgData name="김 창수" userId="ac3a4ba82f06e91d" providerId="LiveId" clId="{6096EA81-7BE8-4714-B84A-36AFEC0F0BB6}" dt="2021-07-05T08:11:15.409" v="17124" actId="1076"/>
          <ac:spMkLst>
            <pc:docMk/>
            <pc:sldMk cId="628135147" sldId="328"/>
            <ac:spMk id="8" creationId="{1C8BB158-C6F5-4E78-8796-3FD6E93ABD10}"/>
          </ac:spMkLst>
        </pc:spChg>
        <pc:graphicFrameChg chg="mod modGraphic">
          <ac:chgData name="김 창수" userId="ac3a4ba82f06e91d" providerId="LiveId" clId="{6096EA81-7BE8-4714-B84A-36AFEC0F0BB6}" dt="2021-07-05T04:37:19.403" v="9818"/>
          <ac:graphicFrameMkLst>
            <pc:docMk/>
            <pc:sldMk cId="628135147" sldId="328"/>
            <ac:graphicFrameMk id="9" creationId="{987D6A5C-0836-474D-A890-8F162C5DCAB6}"/>
          </ac:graphicFrameMkLst>
        </pc:graphicFrameChg>
      </pc:sldChg>
      <pc:sldChg chg="modSp add mod">
        <pc:chgData name="김 창수" userId="ac3a4ba82f06e91d" providerId="LiveId" clId="{6096EA81-7BE8-4714-B84A-36AFEC0F0BB6}" dt="2021-07-05T04:40:36.855" v="10012" actId="6549"/>
        <pc:sldMkLst>
          <pc:docMk/>
          <pc:sldMk cId="343666805" sldId="329"/>
        </pc:sldMkLst>
        <pc:spChg chg="mod">
          <ac:chgData name="김 창수" userId="ac3a4ba82f06e91d" providerId="LiveId" clId="{6096EA81-7BE8-4714-B84A-36AFEC0F0BB6}" dt="2021-07-05T04:40:36.855" v="10012" actId="6549"/>
          <ac:spMkLst>
            <pc:docMk/>
            <pc:sldMk cId="343666805" sldId="329"/>
            <ac:spMk id="8" creationId="{1C8BB158-C6F5-4E78-8796-3FD6E93ABD10}"/>
          </ac:spMkLst>
        </pc:spChg>
        <pc:graphicFrameChg chg="mod modGraphic">
          <ac:chgData name="김 창수" userId="ac3a4ba82f06e91d" providerId="LiveId" clId="{6096EA81-7BE8-4714-B84A-36AFEC0F0BB6}" dt="2021-07-05T04:39:46.801" v="9927" actId="255"/>
          <ac:graphicFrameMkLst>
            <pc:docMk/>
            <pc:sldMk cId="343666805" sldId="329"/>
            <ac:graphicFrameMk id="9" creationId="{987D6A5C-0836-474D-A890-8F162C5DCAB6}"/>
          </ac:graphicFrameMkLst>
        </pc:graphicFrameChg>
      </pc:sldChg>
      <pc:sldChg chg="modSp add mod">
        <pc:chgData name="김 창수" userId="ac3a4ba82f06e91d" providerId="LiveId" clId="{6096EA81-7BE8-4714-B84A-36AFEC0F0BB6}" dt="2021-07-05T04:45:03.820" v="10338" actId="1076"/>
        <pc:sldMkLst>
          <pc:docMk/>
          <pc:sldMk cId="1828121246" sldId="330"/>
        </pc:sldMkLst>
        <pc:spChg chg="mod">
          <ac:chgData name="김 창수" userId="ac3a4ba82f06e91d" providerId="LiveId" clId="{6096EA81-7BE8-4714-B84A-36AFEC0F0BB6}" dt="2021-07-05T04:43:28.033" v="10251" actId="27636"/>
          <ac:spMkLst>
            <pc:docMk/>
            <pc:sldMk cId="1828121246" sldId="33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4:40:02.212" v="9954" actId="6549"/>
          <ac:spMkLst>
            <pc:docMk/>
            <pc:sldMk cId="1828121246" sldId="330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5T04:44:40.038" v="10334"/>
          <ac:spMkLst>
            <pc:docMk/>
            <pc:sldMk cId="1828121246" sldId="330"/>
            <ac:spMk id="8" creationId="{1C8BB158-C6F5-4E78-8796-3FD6E93ABD10}"/>
          </ac:spMkLst>
        </pc:spChg>
        <pc:graphicFrameChg chg="mod modGraphic">
          <ac:chgData name="김 창수" userId="ac3a4ba82f06e91d" providerId="LiveId" clId="{6096EA81-7BE8-4714-B84A-36AFEC0F0BB6}" dt="2021-07-05T04:45:03.820" v="10338" actId="1076"/>
          <ac:graphicFrameMkLst>
            <pc:docMk/>
            <pc:sldMk cId="1828121246" sldId="330"/>
            <ac:graphicFrameMk id="9" creationId="{987D6A5C-0836-474D-A890-8F162C5DCAB6}"/>
          </ac:graphicFrameMkLst>
        </pc:graphicFrameChg>
      </pc:sldChg>
      <pc:sldChg chg="modSp add mod">
        <pc:chgData name="김 창수" userId="ac3a4ba82f06e91d" providerId="LiveId" clId="{6096EA81-7BE8-4714-B84A-36AFEC0F0BB6}" dt="2021-07-05T04:50:04.640" v="10680" actId="20577"/>
        <pc:sldMkLst>
          <pc:docMk/>
          <pc:sldMk cId="2527895178" sldId="331"/>
        </pc:sldMkLst>
        <pc:spChg chg="mod">
          <ac:chgData name="김 창수" userId="ac3a4ba82f06e91d" providerId="LiveId" clId="{6096EA81-7BE8-4714-B84A-36AFEC0F0BB6}" dt="2021-07-05T04:49:23.631" v="10576" actId="20577"/>
          <ac:spMkLst>
            <pc:docMk/>
            <pc:sldMk cId="2527895178" sldId="33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4:46:01.890" v="10391" actId="5793"/>
          <ac:spMkLst>
            <pc:docMk/>
            <pc:sldMk cId="2527895178" sldId="331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5T04:50:04.640" v="10680" actId="20577"/>
          <ac:spMkLst>
            <pc:docMk/>
            <pc:sldMk cId="2527895178" sldId="331"/>
            <ac:spMk id="8" creationId="{1C8BB158-C6F5-4E78-8796-3FD6E93ABD10}"/>
          </ac:spMkLst>
        </pc:spChg>
        <pc:graphicFrameChg chg="mod modGraphic">
          <ac:chgData name="김 창수" userId="ac3a4ba82f06e91d" providerId="LiveId" clId="{6096EA81-7BE8-4714-B84A-36AFEC0F0BB6}" dt="2021-07-05T04:48:17.073" v="10556" actId="255"/>
          <ac:graphicFrameMkLst>
            <pc:docMk/>
            <pc:sldMk cId="2527895178" sldId="331"/>
            <ac:graphicFrameMk id="9" creationId="{987D6A5C-0836-474D-A890-8F162C5DCAB6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4:56:24.231" v="11027" actId="1076"/>
        <pc:sldMkLst>
          <pc:docMk/>
          <pc:sldMk cId="2178238212" sldId="332"/>
        </pc:sldMkLst>
        <pc:spChg chg="mod">
          <ac:chgData name="김 창수" userId="ac3a4ba82f06e91d" providerId="LiveId" clId="{6096EA81-7BE8-4714-B84A-36AFEC0F0BB6}" dt="2021-07-05T04:50:21.145" v="10695" actId="6549"/>
          <ac:spMkLst>
            <pc:docMk/>
            <pc:sldMk cId="2178238212" sldId="332"/>
            <ac:spMk id="2" creationId="{00000000-0000-0000-0000-000000000000}"/>
          </ac:spMkLst>
        </pc:spChg>
        <pc:spChg chg="del">
          <ac:chgData name="김 창수" userId="ac3a4ba82f06e91d" providerId="LiveId" clId="{6096EA81-7BE8-4714-B84A-36AFEC0F0BB6}" dt="2021-07-05T04:52:50.925" v="10827" actId="478"/>
          <ac:spMkLst>
            <pc:docMk/>
            <pc:sldMk cId="2178238212" sldId="33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4:56:18.416" v="11026" actId="6549"/>
          <ac:spMkLst>
            <pc:docMk/>
            <pc:sldMk cId="2178238212" sldId="332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5T04:53:06.472" v="10829" actId="478"/>
          <ac:spMkLst>
            <pc:docMk/>
            <pc:sldMk cId="2178238212" sldId="332"/>
            <ac:spMk id="6" creationId="{4C9B1B06-3669-45D9-B2EF-8E9B9075578F}"/>
          </ac:spMkLst>
        </pc:spChg>
        <pc:spChg chg="del">
          <ac:chgData name="김 창수" userId="ac3a4ba82f06e91d" providerId="LiveId" clId="{6096EA81-7BE8-4714-B84A-36AFEC0F0BB6}" dt="2021-07-05T04:50:31.020" v="10696" actId="478"/>
          <ac:spMkLst>
            <pc:docMk/>
            <pc:sldMk cId="2178238212" sldId="332"/>
            <ac:spMk id="8" creationId="{1C8BB158-C6F5-4E78-8796-3FD6E93ABD10}"/>
          </ac:spMkLst>
        </pc:spChg>
        <pc:graphicFrameChg chg="del">
          <ac:chgData name="김 창수" userId="ac3a4ba82f06e91d" providerId="LiveId" clId="{6096EA81-7BE8-4714-B84A-36AFEC0F0BB6}" dt="2021-07-05T04:50:33.110" v="10697" actId="478"/>
          <ac:graphicFrameMkLst>
            <pc:docMk/>
            <pc:sldMk cId="2178238212" sldId="332"/>
            <ac:graphicFrameMk id="9" creationId="{987D6A5C-0836-474D-A890-8F162C5DCAB6}"/>
          </ac:graphicFrameMkLst>
        </pc:graphicFrameChg>
        <pc:graphicFrameChg chg="add mod modGraphic">
          <ac:chgData name="김 창수" userId="ac3a4ba82f06e91d" providerId="LiveId" clId="{6096EA81-7BE8-4714-B84A-36AFEC0F0BB6}" dt="2021-07-05T04:56:24.231" v="11027" actId="1076"/>
          <ac:graphicFrameMkLst>
            <pc:docMk/>
            <pc:sldMk cId="2178238212" sldId="332"/>
            <ac:graphicFrameMk id="10" creationId="{58A361D2-DB0C-4BA0-B8BF-C0CDC3E23DEA}"/>
          </ac:graphicFrameMkLst>
        </pc:graphicFrameChg>
        <pc:picChg chg="add mod">
          <ac:chgData name="김 창수" userId="ac3a4ba82f06e91d" providerId="LiveId" clId="{6096EA81-7BE8-4714-B84A-36AFEC0F0BB6}" dt="2021-07-05T04:53:50.195" v="10836" actId="14100"/>
          <ac:picMkLst>
            <pc:docMk/>
            <pc:sldMk cId="2178238212" sldId="332"/>
            <ac:picMk id="11" creationId="{EBC6D1C0-F81F-4254-9B07-029BA7E9CA03}"/>
          </ac:picMkLst>
        </pc:picChg>
      </pc:sldChg>
      <pc:sldChg chg="addSp delSp modSp add mod">
        <pc:chgData name="김 창수" userId="ac3a4ba82f06e91d" providerId="LiveId" clId="{6096EA81-7BE8-4714-B84A-36AFEC0F0BB6}" dt="2021-07-05T05:08:29.953" v="11284" actId="5793"/>
        <pc:sldMkLst>
          <pc:docMk/>
          <pc:sldMk cId="184834856" sldId="333"/>
        </pc:sldMkLst>
        <pc:spChg chg="mod">
          <ac:chgData name="김 창수" userId="ac3a4ba82f06e91d" providerId="LiveId" clId="{6096EA81-7BE8-4714-B84A-36AFEC0F0BB6}" dt="2021-07-05T05:08:29.953" v="11284" actId="5793"/>
          <ac:spMkLst>
            <pc:docMk/>
            <pc:sldMk cId="184834856" sldId="333"/>
            <ac:spMk id="4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05:08:28.448" v="11283" actId="20577"/>
          <ac:graphicFrameMkLst>
            <pc:docMk/>
            <pc:sldMk cId="184834856" sldId="333"/>
            <ac:graphicFrameMk id="6" creationId="{74E7A7E9-1FDE-4A9F-8500-CCD05943E0E6}"/>
          </ac:graphicFrameMkLst>
        </pc:graphicFrameChg>
        <pc:graphicFrameChg chg="del">
          <ac:chgData name="김 창수" userId="ac3a4ba82f06e91d" providerId="LiveId" clId="{6096EA81-7BE8-4714-B84A-36AFEC0F0BB6}" dt="2021-07-05T05:04:27.104" v="11085" actId="478"/>
          <ac:graphicFrameMkLst>
            <pc:docMk/>
            <pc:sldMk cId="184834856" sldId="333"/>
            <ac:graphicFrameMk id="10" creationId="{58A361D2-DB0C-4BA0-B8BF-C0CDC3E23DEA}"/>
          </ac:graphicFrameMkLst>
        </pc:graphicFrameChg>
        <pc:picChg chg="del">
          <ac:chgData name="김 창수" userId="ac3a4ba82f06e91d" providerId="LiveId" clId="{6096EA81-7BE8-4714-B84A-36AFEC0F0BB6}" dt="2021-07-05T05:04:24.318" v="11084" actId="478"/>
          <ac:picMkLst>
            <pc:docMk/>
            <pc:sldMk cId="184834856" sldId="333"/>
            <ac:picMk id="11" creationId="{EBC6D1C0-F81F-4254-9B07-029BA7E9CA03}"/>
          </ac:picMkLst>
        </pc:picChg>
      </pc:sldChg>
      <pc:sldChg chg="modSp add mod">
        <pc:chgData name="김 창수" userId="ac3a4ba82f06e91d" providerId="LiveId" clId="{6096EA81-7BE8-4714-B84A-36AFEC0F0BB6}" dt="2021-07-05T05:08:24.955" v="11281" actId="20577"/>
        <pc:sldMkLst>
          <pc:docMk/>
          <pc:sldMk cId="2553572718" sldId="334"/>
        </pc:sldMkLst>
        <pc:spChg chg="mod">
          <ac:chgData name="김 창수" userId="ac3a4ba82f06e91d" providerId="LiveId" clId="{6096EA81-7BE8-4714-B84A-36AFEC0F0BB6}" dt="2021-07-05T05:07:40.661" v="11261" actId="6549"/>
          <ac:spMkLst>
            <pc:docMk/>
            <pc:sldMk cId="2553572718" sldId="334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5:08:24.955" v="11281" actId="20577"/>
          <ac:graphicFrameMkLst>
            <pc:docMk/>
            <pc:sldMk cId="2553572718" sldId="334"/>
            <ac:graphicFrameMk id="6" creationId="{74E7A7E9-1FDE-4A9F-8500-CCD05943E0E6}"/>
          </ac:graphicFrameMkLst>
        </pc:graphicFrameChg>
      </pc:sldChg>
      <pc:sldChg chg="modSp add mod">
        <pc:chgData name="김 창수" userId="ac3a4ba82f06e91d" providerId="LiveId" clId="{6096EA81-7BE8-4714-B84A-36AFEC0F0BB6}" dt="2021-07-05T05:09:31.518" v="11390" actId="1076"/>
        <pc:sldMkLst>
          <pc:docMk/>
          <pc:sldMk cId="2789374839" sldId="335"/>
        </pc:sldMkLst>
        <pc:spChg chg="mod">
          <ac:chgData name="김 창수" userId="ac3a4ba82f06e91d" providerId="LiveId" clId="{6096EA81-7BE8-4714-B84A-36AFEC0F0BB6}" dt="2021-07-05T05:09:26.392" v="11389"/>
          <ac:spMkLst>
            <pc:docMk/>
            <pc:sldMk cId="2789374839" sldId="335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5:09:31.518" v="11390" actId="1076"/>
          <ac:graphicFrameMkLst>
            <pc:docMk/>
            <pc:sldMk cId="2789374839" sldId="335"/>
            <ac:graphicFrameMk id="6" creationId="{74E7A7E9-1FDE-4A9F-8500-CCD05943E0E6}"/>
          </ac:graphicFrameMkLst>
        </pc:graphicFrameChg>
      </pc:sldChg>
      <pc:sldChg chg="modSp add mod">
        <pc:chgData name="김 창수" userId="ac3a4ba82f06e91d" providerId="LiveId" clId="{6096EA81-7BE8-4714-B84A-36AFEC0F0BB6}" dt="2021-07-05T05:11:48.360" v="11467" actId="20577"/>
        <pc:sldMkLst>
          <pc:docMk/>
          <pc:sldMk cId="2226862767" sldId="336"/>
        </pc:sldMkLst>
        <pc:spChg chg="mod">
          <ac:chgData name="김 창수" userId="ac3a4ba82f06e91d" providerId="LiveId" clId="{6096EA81-7BE8-4714-B84A-36AFEC0F0BB6}" dt="2021-07-05T05:10:31.464" v="11447" actId="6549"/>
          <ac:spMkLst>
            <pc:docMk/>
            <pc:sldMk cId="2226862767" sldId="336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5:11:48.360" v="11467" actId="20577"/>
          <ac:graphicFrameMkLst>
            <pc:docMk/>
            <pc:sldMk cId="2226862767" sldId="336"/>
            <ac:graphicFrameMk id="6" creationId="{74E7A7E9-1FDE-4A9F-8500-CCD05943E0E6}"/>
          </ac:graphicFrameMkLst>
        </pc:graphicFrameChg>
      </pc:sldChg>
      <pc:sldChg chg="add del">
        <pc:chgData name="김 창수" userId="ac3a4ba82f06e91d" providerId="LiveId" clId="{6096EA81-7BE8-4714-B84A-36AFEC0F0BB6}" dt="2021-07-05T05:12:10.131" v="11472" actId="2696"/>
        <pc:sldMkLst>
          <pc:docMk/>
          <pc:sldMk cId="1700209787" sldId="337"/>
        </pc:sldMkLst>
      </pc:sldChg>
      <pc:sldChg chg="addSp delSp modSp add mod ord">
        <pc:chgData name="김 창수" userId="ac3a4ba82f06e91d" providerId="LiveId" clId="{6096EA81-7BE8-4714-B84A-36AFEC0F0BB6}" dt="2021-07-05T05:32:41.074" v="12339" actId="20577"/>
        <pc:sldMkLst>
          <pc:docMk/>
          <pc:sldMk cId="1898911502" sldId="338"/>
        </pc:sldMkLst>
        <pc:spChg chg="mod">
          <ac:chgData name="김 창수" userId="ac3a4ba82f06e91d" providerId="LiveId" clId="{6096EA81-7BE8-4714-B84A-36AFEC0F0BB6}" dt="2021-07-05T05:12:15.441" v="11486" actId="6549"/>
          <ac:spMkLst>
            <pc:docMk/>
            <pc:sldMk cId="1898911502" sldId="338"/>
            <ac:spMk id="2" creationId="{00000000-0000-0000-0000-000000000000}"/>
          </ac:spMkLst>
        </pc:spChg>
        <pc:spChg chg="del mod">
          <ac:chgData name="김 창수" userId="ac3a4ba82f06e91d" providerId="LiveId" clId="{6096EA81-7BE8-4714-B84A-36AFEC0F0BB6}" dt="2021-07-05T05:14:38.075" v="11553" actId="478"/>
          <ac:spMkLst>
            <pc:docMk/>
            <pc:sldMk cId="1898911502" sldId="33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5:12:28.240" v="11542" actId="6549"/>
          <ac:spMkLst>
            <pc:docMk/>
            <pc:sldMk cId="1898911502" sldId="338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5T05:14:44.342" v="11555" actId="478"/>
          <ac:spMkLst>
            <pc:docMk/>
            <pc:sldMk cId="1898911502" sldId="338"/>
            <ac:spMk id="8" creationId="{5B477C4E-E436-4F10-AD98-0A0FBF0866C6}"/>
          </ac:spMkLst>
        </pc:spChg>
        <pc:graphicFrameChg chg="add mod modGraphic">
          <ac:chgData name="김 창수" userId="ac3a4ba82f06e91d" providerId="LiveId" clId="{6096EA81-7BE8-4714-B84A-36AFEC0F0BB6}" dt="2021-07-05T05:32:41.074" v="12339" actId="20577"/>
          <ac:graphicFrameMkLst>
            <pc:docMk/>
            <pc:sldMk cId="1898911502" sldId="338"/>
            <ac:graphicFrameMk id="9" creationId="{37C7AB77-3D13-4F05-A633-D809DA4189D1}"/>
          </ac:graphicFrameMkLst>
        </pc:graphicFrameChg>
        <pc:picChg chg="add mod">
          <ac:chgData name="김 창수" userId="ac3a4ba82f06e91d" providerId="LiveId" clId="{6096EA81-7BE8-4714-B84A-36AFEC0F0BB6}" dt="2021-07-05T05:15:43.894" v="11590" actId="1036"/>
          <ac:picMkLst>
            <pc:docMk/>
            <pc:sldMk cId="1898911502" sldId="338"/>
            <ac:picMk id="6" creationId="{17AAEE6A-1E5E-4F06-92AB-900D49D162CF}"/>
          </ac:picMkLst>
        </pc:picChg>
      </pc:sldChg>
      <pc:sldChg chg="addSp delSp modSp add mod">
        <pc:chgData name="김 창수" userId="ac3a4ba82f06e91d" providerId="LiveId" clId="{6096EA81-7BE8-4714-B84A-36AFEC0F0BB6}" dt="2021-07-05T05:19:46.726" v="11684" actId="20577"/>
        <pc:sldMkLst>
          <pc:docMk/>
          <pc:sldMk cId="1184855482" sldId="339"/>
        </pc:sldMkLst>
        <pc:spChg chg="mod">
          <ac:chgData name="김 창수" userId="ac3a4ba82f06e91d" providerId="LiveId" clId="{6096EA81-7BE8-4714-B84A-36AFEC0F0BB6}" dt="2021-07-05T05:19:46.726" v="11684" actId="20577"/>
          <ac:spMkLst>
            <pc:docMk/>
            <pc:sldMk cId="1184855482" sldId="339"/>
            <ac:spMk id="4" creationId="{00000000-0000-0000-0000-000000000000}"/>
          </ac:spMkLst>
        </pc:spChg>
        <pc:graphicFrameChg chg="del modGraphic">
          <ac:chgData name="김 창수" userId="ac3a4ba82f06e91d" providerId="LiveId" clId="{6096EA81-7BE8-4714-B84A-36AFEC0F0BB6}" dt="2021-07-05T05:18:23.186" v="11629" actId="478"/>
          <ac:graphicFrameMkLst>
            <pc:docMk/>
            <pc:sldMk cId="1184855482" sldId="339"/>
            <ac:graphicFrameMk id="9" creationId="{37C7AB77-3D13-4F05-A633-D809DA4189D1}"/>
          </ac:graphicFrameMkLst>
        </pc:graphicFrameChg>
        <pc:picChg chg="add mod">
          <ac:chgData name="김 창수" userId="ac3a4ba82f06e91d" providerId="LiveId" clId="{6096EA81-7BE8-4714-B84A-36AFEC0F0BB6}" dt="2021-07-05T05:17:39.407" v="11627" actId="14100"/>
          <ac:picMkLst>
            <pc:docMk/>
            <pc:sldMk cId="1184855482" sldId="339"/>
            <ac:picMk id="5" creationId="{6AE88411-B971-4264-AD7F-E090E33F287D}"/>
          </ac:picMkLst>
        </pc:picChg>
        <pc:picChg chg="del">
          <ac:chgData name="김 창수" userId="ac3a4ba82f06e91d" providerId="LiveId" clId="{6096EA81-7BE8-4714-B84A-36AFEC0F0BB6}" dt="2021-07-05T05:17:28.902" v="11625" actId="478"/>
          <ac:picMkLst>
            <pc:docMk/>
            <pc:sldMk cId="1184855482" sldId="339"/>
            <ac:picMk id="6" creationId="{17AAEE6A-1E5E-4F06-92AB-900D49D162CF}"/>
          </ac:picMkLst>
        </pc:picChg>
      </pc:sldChg>
      <pc:sldChg chg="addSp delSp modSp add mod">
        <pc:chgData name="김 창수" userId="ac3a4ba82f06e91d" providerId="LiveId" clId="{6096EA81-7BE8-4714-B84A-36AFEC0F0BB6}" dt="2021-07-05T05:32:35.051" v="12337" actId="20577"/>
        <pc:sldMkLst>
          <pc:docMk/>
          <pc:sldMk cId="1916883814" sldId="340"/>
        </pc:sldMkLst>
        <pc:spChg chg="mod">
          <ac:chgData name="김 창수" userId="ac3a4ba82f06e91d" providerId="LiveId" clId="{6096EA81-7BE8-4714-B84A-36AFEC0F0BB6}" dt="2021-07-05T05:19:23.418" v="11682" actId="6549"/>
          <ac:spMkLst>
            <pc:docMk/>
            <pc:sldMk cId="1916883814" sldId="340"/>
            <ac:spMk id="4" creationId="{00000000-0000-0000-0000-000000000000}"/>
          </ac:spMkLst>
        </pc:spChg>
        <pc:spChg chg="add del">
          <ac:chgData name="김 창수" userId="ac3a4ba82f06e91d" providerId="LiveId" clId="{6096EA81-7BE8-4714-B84A-36AFEC0F0BB6}" dt="2021-07-05T05:20:29.443" v="11687" actId="22"/>
          <ac:spMkLst>
            <pc:docMk/>
            <pc:sldMk cId="1916883814" sldId="340"/>
            <ac:spMk id="6" creationId="{6A9317F5-786F-459D-8577-C06834C7F944}"/>
          </ac:spMkLst>
        </pc:spChg>
        <pc:spChg chg="add mod">
          <ac:chgData name="김 창수" userId="ac3a4ba82f06e91d" providerId="LiveId" clId="{6096EA81-7BE8-4714-B84A-36AFEC0F0BB6}" dt="2021-07-05T05:22:13.627" v="11777" actId="1076"/>
          <ac:spMkLst>
            <pc:docMk/>
            <pc:sldMk cId="1916883814" sldId="340"/>
            <ac:spMk id="7" creationId="{A9ABDF5D-988E-4C83-B4DE-53847A912FE8}"/>
          </ac:spMkLst>
        </pc:spChg>
        <pc:graphicFrameChg chg="add mod modGraphic">
          <ac:chgData name="김 창수" userId="ac3a4ba82f06e91d" providerId="LiveId" clId="{6096EA81-7BE8-4714-B84A-36AFEC0F0BB6}" dt="2021-07-05T05:32:35.051" v="12337" actId="20577"/>
          <ac:graphicFrameMkLst>
            <pc:docMk/>
            <pc:sldMk cId="1916883814" sldId="340"/>
            <ac:graphicFrameMk id="8" creationId="{B24606CB-BF36-4B96-BFD9-FD860D31408F}"/>
          </ac:graphicFrameMkLst>
        </pc:graphicFrameChg>
        <pc:picChg chg="del">
          <ac:chgData name="김 창수" userId="ac3a4ba82f06e91d" providerId="LiveId" clId="{6096EA81-7BE8-4714-B84A-36AFEC0F0BB6}" dt="2021-07-05T05:20:13.645" v="11685" actId="478"/>
          <ac:picMkLst>
            <pc:docMk/>
            <pc:sldMk cId="1916883814" sldId="340"/>
            <ac:picMk id="5" creationId="{6AE88411-B971-4264-AD7F-E090E33F287D}"/>
          </ac:picMkLst>
        </pc:picChg>
      </pc:sldChg>
      <pc:sldChg chg="addSp delSp modSp add mod">
        <pc:chgData name="김 창수" userId="ac3a4ba82f06e91d" providerId="LiveId" clId="{6096EA81-7BE8-4714-B84A-36AFEC0F0BB6}" dt="2021-07-05T05:28:21.148" v="12051" actId="20577"/>
        <pc:sldMkLst>
          <pc:docMk/>
          <pc:sldMk cId="1468590188" sldId="341"/>
        </pc:sldMkLst>
        <pc:spChg chg="mod">
          <ac:chgData name="김 창수" userId="ac3a4ba82f06e91d" providerId="LiveId" clId="{6096EA81-7BE8-4714-B84A-36AFEC0F0BB6}" dt="2021-07-05T05:23:49.512" v="11866" actId="6549"/>
          <ac:spMkLst>
            <pc:docMk/>
            <pc:sldMk cId="1468590188" sldId="341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5T05:28:21.148" v="12051" actId="20577"/>
          <ac:spMkLst>
            <pc:docMk/>
            <pc:sldMk cId="1468590188" sldId="341"/>
            <ac:spMk id="7" creationId="{A9ABDF5D-988E-4C83-B4DE-53847A912FE8}"/>
          </ac:spMkLst>
        </pc:spChg>
        <pc:graphicFrameChg chg="del mod modGraphic">
          <ac:chgData name="김 창수" userId="ac3a4ba82f06e91d" providerId="LiveId" clId="{6096EA81-7BE8-4714-B84A-36AFEC0F0BB6}" dt="2021-07-05T05:26:36.770" v="11993" actId="478"/>
          <ac:graphicFrameMkLst>
            <pc:docMk/>
            <pc:sldMk cId="1468590188" sldId="341"/>
            <ac:graphicFrameMk id="8" creationId="{B24606CB-BF36-4B96-BFD9-FD860D31408F}"/>
          </ac:graphicFrameMkLst>
        </pc:graphicFrameChg>
        <pc:picChg chg="add mod">
          <ac:chgData name="김 창수" userId="ac3a4ba82f06e91d" providerId="LiveId" clId="{6096EA81-7BE8-4714-B84A-36AFEC0F0BB6}" dt="2021-07-05T05:25:26.881" v="11905" actId="1035"/>
          <ac:picMkLst>
            <pc:docMk/>
            <pc:sldMk cId="1468590188" sldId="341"/>
            <ac:picMk id="5" creationId="{C17F1D30-D72B-449D-9126-6DFFE210E721}"/>
          </ac:picMkLst>
        </pc:picChg>
      </pc:sldChg>
      <pc:sldChg chg="addSp delSp modSp add mod">
        <pc:chgData name="김 창수" userId="ac3a4ba82f06e91d" providerId="LiveId" clId="{6096EA81-7BE8-4714-B84A-36AFEC0F0BB6}" dt="2021-07-05T05:32:27.935" v="12333" actId="20577"/>
        <pc:sldMkLst>
          <pc:docMk/>
          <pc:sldMk cId="2056658098" sldId="342"/>
        </pc:sldMkLst>
        <pc:spChg chg="mod">
          <ac:chgData name="김 창수" userId="ac3a4ba82f06e91d" providerId="LiveId" clId="{6096EA81-7BE8-4714-B84A-36AFEC0F0BB6}" dt="2021-07-05T05:29:15.560" v="12129" actId="6549"/>
          <ac:spMkLst>
            <pc:docMk/>
            <pc:sldMk cId="2056658098" sldId="342"/>
            <ac:spMk id="7" creationId="{A9ABDF5D-988E-4C83-B4DE-53847A912FE8}"/>
          </ac:spMkLst>
        </pc:spChg>
        <pc:graphicFrameChg chg="add mod modGraphic">
          <ac:chgData name="김 창수" userId="ac3a4ba82f06e91d" providerId="LiveId" clId="{6096EA81-7BE8-4714-B84A-36AFEC0F0BB6}" dt="2021-07-05T05:32:27.935" v="12333" actId="20577"/>
          <ac:graphicFrameMkLst>
            <pc:docMk/>
            <pc:sldMk cId="2056658098" sldId="342"/>
            <ac:graphicFrameMk id="6" creationId="{0B703FEF-C91E-4D22-BB14-2756D7968FEA}"/>
          </ac:graphicFrameMkLst>
        </pc:graphicFrameChg>
        <pc:picChg chg="del">
          <ac:chgData name="김 창수" userId="ac3a4ba82f06e91d" providerId="LiveId" clId="{6096EA81-7BE8-4714-B84A-36AFEC0F0BB6}" dt="2021-07-05T05:28:38.764" v="12053" actId="478"/>
          <ac:picMkLst>
            <pc:docMk/>
            <pc:sldMk cId="2056658098" sldId="342"/>
            <ac:picMk id="5" creationId="{C17F1D30-D72B-449D-9126-6DFFE210E721}"/>
          </ac:picMkLst>
        </pc:picChg>
      </pc:sldChg>
      <pc:sldChg chg="modSp add mod">
        <pc:chgData name="김 창수" userId="ac3a4ba82f06e91d" providerId="LiveId" clId="{6096EA81-7BE8-4714-B84A-36AFEC0F0BB6}" dt="2021-07-05T05:32:20.464" v="12327" actId="20577"/>
        <pc:sldMkLst>
          <pc:docMk/>
          <pc:sldMk cId="1745358649" sldId="343"/>
        </pc:sldMkLst>
        <pc:spChg chg="mod">
          <ac:chgData name="김 창수" userId="ac3a4ba82f06e91d" providerId="LiveId" clId="{6096EA81-7BE8-4714-B84A-36AFEC0F0BB6}" dt="2021-07-05T05:30:50.079" v="12256" actId="6549"/>
          <ac:spMkLst>
            <pc:docMk/>
            <pc:sldMk cId="1745358649" sldId="343"/>
            <ac:spMk id="7" creationId="{A9ABDF5D-988E-4C83-B4DE-53847A912FE8}"/>
          </ac:spMkLst>
        </pc:spChg>
        <pc:graphicFrameChg chg="mod modGraphic">
          <ac:chgData name="김 창수" userId="ac3a4ba82f06e91d" providerId="LiveId" clId="{6096EA81-7BE8-4714-B84A-36AFEC0F0BB6}" dt="2021-07-05T05:32:20.464" v="12327" actId="20577"/>
          <ac:graphicFrameMkLst>
            <pc:docMk/>
            <pc:sldMk cId="1745358649" sldId="343"/>
            <ac:graphicFrameMk id="6" creationId="{0B703FEF-C91E-4D22-BB14-2756D7968FEA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5:43:44.326" v="12712" actId="6549"/>
        <pc:sldMkLst>
          <pc:docMk/>
          <pc:sldMk cId="3234842764" sldId="344"/>
        </pc:sldMkLst>
        <pc:spChg chg="mod">
          <ac:chgData name="김 창수" userId="ac3a4ba82f06e91d" providerId="LiveId" clId="{6096EA81-7BE8-4714-B84A-36AFEC0F0BB6}" dt="2021-07-05T05:43:44.326" v="12712" actId="6549"/>
          <ac:spMkLst>
            <pc:docMk/>
            <pc:sldMk cId="3234842764" sldId="344"/>
            <ac:spMk id="7" creationId="{A9ABDF5D-988E-4C83-B4DE-53847A912FE8}"/>
          </ac:spMkLst>
        </pc:spChg>
        <pc:graphicFrameChg chg="add del">
          <ac:chgData name="김 창수" userId="ac3a4ba82f06e91d" providerId="LiveId" clId="{6096EA81-7BE8-4714-B84A-36AFEC0F0BB6}" dt="2021-07-05T05:35:32.340" v="12425" actId="478"/>
          <ac:graphicFrameMkLst>
            <pc:docMk/>
            <pc:sldMk cId="3234842764" sldId="344"/>
            <ac:graphicFrameMk id="6" creationId="{0B703FEF-C91E-4D22-BB14-2756D7968FEA}"/>
          </ac:graphicFrameMkLst>
        </pc:graphicFrameChg>
        <pc:graphicFrameChg chg="add mod modGraphic">
          <ac:chgData name="김 창수" userId="ac3a4ba82f06e91d" providerId="LiveId" clId="{6096EA81-7BE8-4714-B84A-36AFEC0F0BB6}" dt="2021-07-05T05:43:28.191" v="12711" actId="20577"/>
          <ac:graphicFrameMkLst>
            <pc:docMk/>
            <pc:sldMk cId="3234842764" sldId="344"/>
            <ac:graphicFrameMk id="8" creationId="{D8B354EF-D654-4B74-8B0D-B451F10FF00B}"/>
          </ac:graphicFrameMkLst>
        </pc:graphicFrameChg>
      </pc:sldChg>
      <pc:sldChg chg="addSp modSp add mod">
        <pc:chgData name="김 창수" userId="ac3a4ba82f06e91d" providerId="LiveId" clId="{6096EA81-7BE8-4714-B84A-36AFEC0F0BB6}" dt="2021-07-05T05:48:31.383" v="12838" actId="255"/>
        <pc:sldMkLst>
          <pc:docMk/>
          <pc:sldMk cId="2077746531" sldId="345"/>
        </pc:sldMkLst>
        <pc:spChg chg="mod">
          <ac:chgData name="김 창수" userId="ac3a4ba82f06e91d" providerId="LiveId" clId="{6096EA81-7BE8-4714-B84A-36AFEC0F0BB6}" dt="2021-07-05T05:44:21.735" v="12765" actId="6549"/>
          <ac:spMkLst>
            <pc:docMk/>
            <pc:sldMk cId="2077746531" sldId="345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5T05:48:31.383" v="12838" actId="255"/>
          <ac:spMkLst>
            <pc:docMk/>
            <pc:sldMk cId="2077746531" sldId="345"/>
            <ac:spMk id="7" creationId="{A9ABDF5D-988E-4C83-B4DE-53847A912FE8}"/>
          </ac:spMkLst>
        </pc:spChg>
        <pc:graphicFrameChg chg="mod modGraphic">
          <ac:chgData name="김 창수" userId="ac3a4ba82f06e91d" providerId="LiveId" clId="{6096EA81-7BE8-4714-B84A-36AFEC0F0BB6}" dt="2021-07-05T05:46:11.469" v="12780" actId="255"/>
          <ac:graphicFrameMkLst>
            <pc:docMk/>
            <pc:sldMk cId="2077746531" sldId="345"/>
            <ac:graphicFrameMk id="8" creationId="{D8B354EF-D654-4B74-8B0D-B451F10FF00B}"/>
          </ac:graphicFrameMkLst>
        </pc:graphicFrameChg>
        <pc:picChg chg="add mod">
          <ac:chgData name="김 창수" userId="ac3a4ba82f06e91d" providerId="LiveId" clId="{6096EA81-7BE8-4714-B84A-36AFEC0F0BB6}" dt="2021-07-05T05:45:05.119" v="12773" actId="14100"/>
          <ac:picMkLst>
            <pc:docMk/>
            <pc:sldMk cId="2077746531" sldId="345"/>
            <ac:picMk id="5" creationId="{EA8D5DC8-C234-474C-BDA2-FAC33FB38F8F}"/>
          </ac:picMkLst>
        </pc:picChg>
      </pc:sldChg>
      <pc:sldChg chg="addSp delSp modSp add mod">
        <pc:chgData name="김 창수" userId="ac3a4ba82f06e91d" providerId="LiveId" clId="{6096EA81-7BE8-4714-B84A-36AFEC0F0BB6}" dt="2021-07-05T05:50:34.707" v="12926" actId="1076"/>
        <pc:sldMkLst>
          <pc:docMk/>
          <pc:sldMk cId="1043611773" sldId="346"/>
        </pc:sldMkLst>
        <pc:spChg chg="mod">
          <ac:chgData name="김 창수" userId="ac3a4ba82f06e91d" providerId="LiveId" clId="{6096EA81-7BE8-4714-B84A-36AFEC0F0BB6}" dt="2021-07-05T05:49:39.934" v="12915" actId="255"/>
          <ac:spMkLst>
            <pc:docMk/>
            <pc:sldMk cId="1043611773" sldId="34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5:49:39.934" v="12915" actId="255"/>
          <ac:spMkLst>
            <pc:docMk/>
            <pc:sldMk cId="1043611773" sldId="346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5T05:49:48.232" v="12918" actId="20577"/>
          <ac:spMkLst>
            <pc:docMk/>
            <pc:sldMk cId="1043611773" sldId="346"/>
            <ac:spMk id="7" creationId="{A9ABDF5D-988E-4C83-B4DE-53847A912FE8}"/>
          </ac:spMkLst>
        </pc:spChg>
        <pc:graphicFrameChg chg="del">
          <ac:chgData name="김 창수" userId="ac3a4ba82f06e91d" providerId="LiveId" clId="{6096EA81-7BE8-4714-B84A-36AFEC0F0BB6}" dt="2021-07-05T05:49:14.389" v="12841" actId="478"/>
          <ac:graphicFrameMkLst>
            <pc:docMk/>
            <pc:sldMk cId="1043611773" sldId="346"/>
            <ac:graphicFrameMk id="8" creationId="{D8B354EF-D654-4B74-8B0D-B451F10FF00B}"/>
          </ac:graphicFrameMkLst>
        </pc:graphicFrameChg>
        <pc:picChg chg="del">
          <ac:chgData name="김 창수" userId="ac3a4ba82f06e91d" providerId="LiveId" clId="{6096EA81-7BE8-4714-B84A-36AFEC0F0BB6}" dt="2021-07-05T05:49:12.359" v="12840" actId="478"/>
          <ac:picMkLst>
            <pc:docMk/>
            <pc:sldMk cId="1043611773" sldId="346"/>
            <ac:picMk id="5" creationId="{EA8D5DC8-C234-474C-BDA2-FAC33FB38F8F}"/>
          </ac:picMkLst>
        </pc:picChg>
        <pc:picChg chg="add mod">
          <ac:chgData name="김 창수" userId="ac3a4ba82f06e91d" providerId="LiveId" clId="{6096EA81-7BE8-4714-B84A-36AFEC0F0BB6}" dt="2021-07-05T05:50:09.560" v="12921" actId="14100"/>
          <ac:picMkLst>
            <pc:docMk/>
            <pc:sldMk cId="1043611773" sldId="346"/>
            <ac:picMk id="6" creationId="{1DEDAD3F-F29D-40B1-B3AC-BE0B0A1E46B4}"/>
          </ac:picMkLst>
        </pc:picChg>
        <pc:picChg chg="add mod">
          <ac:chgData name="김 창수" userId="ac3a4ba82f06e91d" providerId="LiveId" clId="{6096EA81-7BE8-4714-B84A-36AFEC0F0BB6}" dt="2021-07-05T05:50:34.707" v="12926" actId="1076"/>
          <ac:picMkLst>
            <pc:docMk/>
            <pc:sldMk cId="1043611773" sldId="346"/>
            <ac:picMk id="10" creationId="{4DB96302-A34D-420A-B3B6-46D68F409305}"/>
          </ac:picMkLst>
        </pc:picChg>
      </pc:sldChg>
      <pc:sldChg chg="addSp delSp modSp add mod">
        <pc:chgData name="김 창수" userId="ac3a4ba82f06e91d" providerId="LiveId" clId="{6096EA81-7BE8-4714-B84A-36AFEC0F0BB6}" dt="2021-07-05T06:03:51.421" v="13017" actId="1038"/>
        <pc:sldMkLst>
          <pc:docMk/>
          <pc:sldMk cId="3626279333" sldId="347"/>
        </pc:sldMkLst>
        <pc:spChg chg="mod">
          <ac:chgData name="김 창수" userId="ac3a4ba82f06e91d" providerId="LiveId" clId="{6096EA81-7BE8-4714-B84A-36AFEC0F0BB6}" dt="2021-07-05T05:51:16.830" v="12938" actId="6549"/>
          <ac:spMkLst>
            <pc:docMk/>
            <pc:sldMk cId="3626279333" sldId="347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5:51:51.152" v="12998" actId="27636"/>
          <ac:spMkLst>
            <pc:docMk/>
            <pc:sldMk cId="3626279333" sldId="347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5T05:52:13.870" v="12999" actId="478"/>
          <ac:spMkLst>
            <pc:docMk/>
            <pc:sldMk cId="3626279333" sldId="347"/>
            <ac:spMk id="7" creationId="{A9ABDF5D-988E-4C83-B4DE-53847A912FE8}"/>
          </ac:spMkLst>
        </pc:spChg>
        <pc:picChg chg="add mod">
          <ac:chgData name="김 창수" userId="ac3a4ba82f06e91d" providerId="LiveId" clId="{6096EA81-7BE8-4714-B84A-36AFEC0F0BB6}" dt="2021-07-05T06:03:37.697" v="13010" actId="14100"/>
          <ac:picMkLst>
            <pc:docMk/>
            <pc:sldMk cId="3626279333" sldId="347"/>
            <ac:picMk id="5" creationId="{8C129EB6-1FD2-453D-B925-59F0541BAC3D}"/>
          </ac:picMkLst>
        </pc:picChg>
        <pc:picChg chg="del">
          <ac:chgData name="김 창수" userId="ac3a4ba82f06e91d" providerId="LiveId" clId="{6096EA81-7BE8-4714-B84A-36AFEC0F0BB6}" dt="2021-07-05T05:52:14.886" v="13000" actId="478"/>
          <ac:picMkLst>
            <pc:docMk/>
            <pc:sldMk cId="3626279333" sldId="347"/>
            <ac:picMk id="6" creationId="{1DEDAD3F-F29D-40B1-B3AC-BE0B0A1E46B4}"/>
          </ac:picMkLst>
        </pc:picChg>
        <pc:picChg chg="add mod">
          <ac:chgData name="김 창수" userId="ac3a4ba82f06e91d" providerId="LiveId" clId="{6096EA81-7BE8-4714-B84A-36AFEC0F0BB6}" dt="2021-07-05T06:03:51.421" v="13017" actId="1038"/>
          <ac:picMkLst>
            <pc:docMk/>
            <pc:sldMk cId="3626279333" sldId="347"/>
            <ac:picMk id="9" creationId="{DE9CC3A7-A838-494B-B952-86451E81C3F0}"/>
          </ac:picMkLst>
        </pc:picChg>
        <pc:picChg chg="del">
          <ac:chgData name="김 창수" userId="ac3a4ba82f06e91d" providerId="LiveId" clId="{6096EA81-7BE8-4714-B84A-36AFEC0F0BB6}" dt="2021-07-05T05:52:15.676" v="13001" actId="478"/>
          <ac:picMkLst>
            <pc:docMk/>
            <pc:sldMk cId="3626279333" sldId="347"/>
            <ac:picMk id="10" creationId="{4DB96302-A34D-420A-B3B6-46D68F409305}"/>
          </ac:picMkLst>
        </pc:picChg>
      </pc:sldChg>
      <pc:sldChg chg="addSp delSp modSp add mod">
        <pc:chgData name="김 창수" userId="ac3a4ba82f06e91d" providerId="LiveId" clId="{6096EA81-7BE8-4714-B84A-36AFEC0F0BB6}" dt="2021-07-05T06:11:27.146" v="13435"/>
        <pc:sldMkLst>
          <pc:docMk/>
          <pc:sldMk cId="2391733579" sldId="348"/>
        </pc:sldMkLst>
        <pc:spChg chg="add mod">
          <ac:chgData name="김 창수" userId="ac3a4ba82f06e91d" providerId="LiveId" clId="{6096EA81-7BE8-4714-B84A-36AFEC0F0BB6}" dt="2021-07-05T06:11:27.146" v="13435"/>
          <ac:spMkLst>
            <pc:docMk/>
            <pc:sldMk cId="2391733579" sldId="348"/>
            <ac:spMk id="6" creationId="{4A0D901F-235F-485A-BCB9-36133736D85F}"/>
          </ac:spMkLst>
        </pc:spChg>
        <pc:spChg chg="add del mod">
          <ac:chgData name="김 창수" userId="ac3a4ba82f06e91d" providerId="LiveId" clId="{6096EA81-7BE8-4714-B84A-36AFEC0F0BB6}" dt="2021-07-05T06:10:46.806" v="13325"/>
          <ac:spMkLst>
            <pc:docMk/>
            <pc:sldMk cId="2391733579" sldId="348"/>
            <ac:spMk id="10" creationId="{52A59F7D-D002-4942-89F6-A4CCCE976364}"/>
          </ac:spMkLst>
        </pc:spChg>
        <pc:picChg chg="del">
          <ac:chgData name="김 창수" userId="ac3a4ba82f06e91d" providerId="LiveId" clId="{6096EA81-7BE8-4714-B84A-36AFEC0F0BB6}" dt="2021-07-05T06:04:59.238" v="13019" actId="478"/>
          <ac:picMkLst>
            <pc:docMk/>
            <pc:sldMk cId="2391733579" sldId="348"/>
            <ac:picMk id="5" creationId="{8C129EB6-1FD2-453D-B925-59F0541BAC3D}"/>
          </ac:picMkLst>
        </pc:picChg>
        <pc:picChg chg="add mod">
          <ac:chgData name="김 창수" userId="ac3a4ba82f06e91d" providerId="LiveId" clId="{6096EA81-7BE8-4714-B84A-36AFEC0F0BB6}" dt="2021-07-05T06:06:35.346" v="13084" actId="1076"/>
          <ac:picMkLst>
            <pc:docMk/>
            <pc:sldMk cId="2391733579" sldId="348"/>
            <ac:picMk id="7" creationId="{4FB02262-A126-4F8A-A554-ABC51526FAB1}"/>
          </ac:picMkLst>
        </pc:picChg>
        <pc:picChg chg="del">
          <ac:chgData name="김 창수" userId="ac3a4ba82f06e91d" providerId="LiveId" clId="{6096EA81-7BE8-4714-B84A-36AFEC0F0BB6}" dt="2021-07-05T06:05:00.023" v="13020" actId="478"/>
          <ac:picMkLst>
            <pc:docMk/>
            <pc:sldMk cId="2391733579" sldId="348"/>
            <ac:picMk id="9" creationId="{DE9CC3A7-A838-494B-B952-86451E81C3F0}"/>
          </ac:picMkLst>
        </pc:picChg>
      </pc:sldChg>
      <pc:sldChg chg="add del">
        <pc:chgData name="김 창수" userId="ac3a4ba82f06e91d" providerId="LiveId" clId="{6096EA81-7BE8-4714-B84A-36AFEC0F0BB6}" dt="2021-07-05T06:12:40.016" v="13486" actId="47"/>
        <pc:sldMkLst>
          <pc:docMk/>
          <pc:sldMk cId="2032333310" sldId="349"/>
        </pc:sldMkLst>
      </pc:sldChg>
      <pc:sldChg chg="addSp delSp modSp add mod">
        <pc:chgData name="김 창수" userId="ac3a4ba82f06e91d" providerId="LiveId" clId="{6096EA81-7BE8-4714-B84A-36AFEC0F0BB6}" dt="2021-07-05T06:15:50.395" v="13518" actId="20577"/>
        <pc:sldMkLst>
          <pc:docMk/>
          <pc:sldMk cId="3648944495" sldId="350"/>
        </pc:sldMkLst>
        <pc:spChg chg="mod">
          <ac:chgData name="김 창수" userId="ac3a4ba82f06e91d" providerId="LiveId" clId="{6096EA81-7BE8-4714-B84A-36AFEC0F0BB6}" dt="2021-07-05T06:12:00.242" v="13485" actId="6549"/>
          <ac:spMkLst>
            <pc:docMk/>
            <pc:sldMk cId="3648944495" sldId="350"/>
            <ac:spMk id="6" creationId="{4A0D901F-235F-485A-BCB9-36133736D85F}"/>
          </ac:spMkLst>
        </pc:spChg>
        <pc:graphicFrameChg chg="add mod modGraphic">
          <ac:chgData name="김 창수" userId="ac3a4ba82f06e91d" providerId="LiveId" clId="{6096EA81-7BE8-4714-B84A-36AFEC0F0BB6}" dt="2021-07-05T06:15:50.395" v="13518" actId="20577"/>
          <ac:graphicFrameMkLst>
            <pc:docMk/>
            <pc:sldMk cId="3648944495" sldId="350"/>
            <ac:graphicFrameMk id="8" creationId="{FE15AE76-B12F-435A-8514-2E81B9E9BE4D}"/>
          </ac:graphicFrameMkLst>
        </pc:graphicFrameChg>
        <pc:picChg chg="del">
          <ac:chgData name="김 창수" userId="ac3a4ba82f06e91d" providerId="LiveId" clId="{6096EA81-7BE8-4714-B84A-36AFEC0F0BB6}" dt="2021-07-05T06:11:39.943" v="13459" actId="478"/>
          <ac:picMkLst>
            <pc:docMk/>
            <pc:sldMk cId="3648944495" sldId="350"/>
            <ac:picMk id="7" creationId="{4FB02262-A126-4F8A-A554-ABC51526FAB1}"/>
          </ac:picMkLst>
        </pc:picChg>
      </pc:sldChg>
      <pc:sldChg chg="addSp delSp modSp add mod">
        <pc:chgData name="김 창수" userId="ac3a4ba82f06e91d" providerId="LiveId" clId="{6096EA81-7BE8-4714-B84A-36AFEC0F0BB6}" dt="2021-07-05T06:14:49.899" v="13517" actId="14100"/>
        <pc:sldMkLst>
          <pc:docMk/>
          <pc:sldMk cId="1764042982" sldId="351"/>
        </pc:sldMkLst>
        <pc:graphicFrameChg chg="del modGraphic">
          <ac:chgData name="김 창수" userId="ac3a4ba82f06e91d" providerId="LiveId" clId="{6096EA81-7BE8-4714-B84A-36AFEC0F0BB6}" dt="2021-07-05T06:13:57.043" v="13513" actId="478"/>
          <ac:graphicFrameMkLst>
            <pc:docMk/>
            <pc:sldMk cId="1764042982" sldId="351"/>
            <ac:graphicFrameMk id="8" creationId="{FE15AE76-B12F-435A-8514-2E81B9E9BE4D}"/>
          </ac:graphicFrameMkLst>
        </pc:graphicFrameChg>
        <pc:picChg chg="add mod">
          <ac:chgData name="김 창수" userId="ac3a4ba82f06e91d" providerId="LiveId" clId="{6096EA81-7BE8-4714-B84A-36AFEC0F0BB6}" dt="2021-07-05T06:14:49.899" v="13517" actId="14100"/>
          <ac:picMkLst>
            <pc:docMk/>
            <pc:sldMk cId="1764042982" sldId="351"/>
            <ac:picMk id="5" creationId="{61B47DC7-9A42-43A2-99F5-B3F7157861E4}"/>
          </ac:picMkLst>
        </pc:picChg>
      </pc:sldChg>
      <pc:sldChg chg="addSp delSp modSp add mod">
        <pc:chgData name="김 창수" userId="ac3a4ba82f06e91d" providerId="LiveId" clId="{6096EA81-7BE8-4714-B84A-36AFEC0F0BB6}" dt="2021-07-05T06:25:32.543" v="13621" actId="20577"/>
        <pc:sldMkLst>
          <pc:docMk/>
          <pc:sldMk cId="2623851002" sldId="352"/>
        </pc:sldMkLst>
        <pc:spChg chg="mod">
          <ac:chgData name="김 창수" userId="ac3a4ba82f06e91d" providerId="LiveId" clId="{6096EA81-7BE8-4714-B84A-36AFEC0F0BB6}" dt="2021-07-05T06:16:22.177" v="13593" actId="6549"/>
          <ac:spMkLst>
            <pc:docMk/>
            <pc:sldMk cId="2623851002" sldId="352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5T06:24:44.788" v="13607" actId="5793"/>
          <ac:spMkLst>
            <pc:docMk/>
            <pc:sldMk cId="2623851002" sldId="352"/>
            <ac:spMk id="6" creationId="{4A0D901F-235F-485A-BCB9-36133736D85F}"/>
          </ac:spMkLst>
        </pc:spChg>
        <pc:graphicFrameChg chg="add mod modGraphic">
          <ac:chgData name="김 창수" userId="ac3a4ba82f06e91d" providerId="LiveId" clId="{6096EA81-7BE8-4714-B84A-36AFEC0F0BB6}" dt="2021-07-05T06:25:32.543" v="13621" actId="20577"/>
          <ac:graphicFrameMkLst>
            <pc:docMk/>
            <pc:sldMk cId="2623851002" sldId="352"/>
            <ac:graphicFrameMk id="8" creationId="{513869C3-FC1E-417C-93A8-60097E7E4F5C}"/>
          </ac:graphicFrameMkLst>
        </pc:graphicFrameChg>
        <pc:picChg chg="del">
          <ac:chgData name="김 창수" userId="ac3a4ba82f06e91d" providerId="LiveId" clId="{6096EA81-7BE8-4714-B84A-36AFEC0F0BB6}" dt="2021-07-05T06:24:01.226" v="13598" actId="478"/>
          <ac:picMkLst>
            <pc:docMk/>
            <pc:sldMk cId="2623851002" sldId="352"/>
            <ac:picMk id="5" creationId="{61B47DC7-9A42-43A2-99F5-B3F7157861E4}"/>
          </ac:picMkLst>
        </pc:picChg>
        <pc:picChg chg="add mod">
          <ac:chgData name="김 창수" userId="ac3a4ba82f06e91d" providerId="LiveId" clId="{6096EA81-7BE8-4714-B84A-36AFEC0F0BB6}" dt="2021-07-05T06:25:07.744" v="13611" actId="14100"/>
          <ac:picMkLst>
            <pc:docMk/>
            <pc:sldMk cId="2623851002" sldId="352"/>
            <ac:picMk id="7" creationId="{20B67CF8-3D6E-457F-827F-99CF19A9F392}"/>
          </ac:picMkLst>
        </pc:picChg>
      </pc:sldChg>
      <pc:sldChg chg="addSp delSp modSp add mod ord">
        <pc:chgData name="김 창수" userId="ac3a4ba82f06e91d" providerId="LiveId" clId="{6096EA81-7BE8-4714-B84A-36AFEC0F0BB6}" dt="2021-07-05T06:28:46.108" v="13749" actId="14100"/>
        <pc:sldMkLst>
          <pc:docMk/>
          <pc:sldMk cId="2656117084" sldId="353"/>
        </pc:sldMkLst>
        <pc:spChg chg="mod">
          <ac:chgData name="김 창수" userId="ac3a4ba82f06e91d" providerId="LiveId" clId="{6096EA81-7BE8-4714-B84A-36AFEC0F0BB6}" dt="2021-07-05T06:26:41.078" v="13634"/>
          <ac:spMkLst>
            <pc:docMk/>
            <pc:sldMk cId="2656117084" sldId="353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5T06:28:30.518" v="13746" actId="6549"/>
          <ac:spMkLst>
            <pc:docMk/>
            <pc:sldMk cId="2656117084" sldId="353"/>
            <ac:spMk id="6" creationId="{4A0D901F-235F-485A-BCB9-36133736D85F}"/>
          </ac:spMkLst>
        </pc:spChg>
        <pc:picChg chg="del">
          <ac:chgData name="김 창수" userId="ac3a4ba82f06e91d" providerId="LiveId" clId="{6096EA81-7BE8-4714-B84A-36AFEC0F0BB6}" dt="2021-07-05T06:26:58.527" v="13674" actId="478"/>
          <ac:picMkLst>
            <pc:docMk/>
            <pc:sldMk cId="2656117084" sldId="353"/>
            <ac:picMk id="5" creationId="{61B47DC7-9A42-43A2-99F5-B3F7157861E4}"/>
          </ac:picMkLst>
        </pc:picChg>
        <pc:picChg chg="add mod">
          <ac:chgData name="김 창수" userId="ac3a4ba82f06e91d" providerId="LiveId" clId="{6096EA81-7BE8-4714-B84A-36AFEC0F0BB6}" dt="2021-07-05T06:28:27.671" v="13745" actId="14100"/>
          <ac:picMkLst>
            <pc:docMk/>
            <pc:sldMk cId="2656117084" sldId="353"/>
            <ac:picMk id="7" creationId="{D36B4B14-91F7-4B7D-9FF0-1BEEDE5DB75E}"/>
          </ac:picMkLst>
        </pc:picChg>
        <pc:picChg chg="add mod">
          <ac:chgData name="김 창수" userId="ac3a4ba82f06e91d" providerId="LiveId" clId="{6096EA81-7BE8-4714-B84A-36AFEC0F0BB6}" dt="2021-07-05T06:28:46.108" v="13749" actId="14100"/>
          <ac:picMkLst>
            <pc:docMk/>
            <pc:sldMk cId="2656117084" sldId="353"/>
            <ac:picMk id="9" creationId="{6841C160-8EB4-4C54-A346-AC0CECF3FED9}"/>
          </ac:picMkLst>
        </pc:picChg>
      </pc:sldChg>
      <pc:sldChg chg="addSp delSp modSp add del mod">
        <pc:chgData name="김 창수" userId="ac3a4ba82f06e91d" providerId="LiveId" clId="{6096EA81-7BE8-4714-B84A-36AFEC0F0BB6}" dt="2021-07-05T06:26:29.480" v="13628" actId="2696"/>
        <pc:sldMkLst>
          <pc:docMk/>
          <pc:sldMk cId="3930033944" sldId="353"/>
        </pc:sldMkLst>
        <pc:spChg chg="add mod">
          <ac:chgData name="김 창수" userId="ac3a4ba82f06e91d" providerId="LiveId" clId="{6096EA81-7BE8-4714-B84A-36AFEC0F0BB6}" dt="2021-07-05T06:26:14.234" v="13627" actId="1076"/>
          <ac:spMkLst>
            <pc:docMk/>
            <pc:sldMk cId="3930033944" sldId="353"/>
            <ac:spMk id="9" creationId="{4D9A3337-E05B-42D5-ACD1-0970FCAED9F7}"/>
          </ac:spMkLst>
        </pc:spChg>
        <pc:graphicFrameChg chg="del modGraphic">
          <ac:chgData name="김 창수" userId="ac3a4ba82f06e91d" providerId="LiveId" clId="{6096EA81-7BE8-4714-B84A-36AFEC0F0BB6}" dt="2021-07-05T06:25:46.588" v="13625" actId="478"/>
          <ac:graphicFrameMkLst>
            <pc:docMk/>
            <pc:sldMk cId="3930033944" sldId="353"/>
            <ac:graphicFrameMk id="8" creationId="{513869C3-FC1E-417C-93A8-60097E7E4F5C}"/>
          </ac:graphicFrameMkLst>
        </pc:graphicFrameChg>
        <pc:picChg chg="del">
          <ac:chgData name="김 창수" userId="ac3a4ba82f06e91d" providerId="LiveId" clId="{6096EA81-7BE8-4714-B84A-36AFEC0F0BB6}" dt="2021-07-05T06:25:41.203" v="13623" actId="478"/>
          <ac:picMkLst>
            <pc:docMk/>
            <pc:sldMk cId="3930033944" sldId="353"/>
            <ac:picMk id="7" creationId="{20B67CF8-3D6E-457F-827F-99CF19A9F392}"/>
          </ac:picMkLst>
        </pc:picChg>
      </pc:sldChg>
      <pc:sldChg chg="addSp delSp modSp add mod">
        <pc:chgData name="김 창수" userId="ac3a4ba82f06e91d" providerId="LiveId" clId="{6096EA81-7BE8-4714-B84A-36AFEC0F0BB6}" dt="2021-07-05T07:03:15.024" v="13813" actId="20577"/>
        <pc:sldMkLst>
          <pc:docMk/>
          <pc:sldMk cId="2100735952" sldId="354"/>
        </pc:sldMkLst>
        <pc:spChg chg="mod">
          <ac:chgData name="김 창수" userId="ac3a4ba82f06e91d" providerId="LiveId" clId="{6096EA81-7BE8-4714-B84A-36AFEC0F0BB6}" dt="2021-07-05T06:29:12.159" v="13786" actId="27636"/>
          <ac:spMkLst>
            <pc:docMk/>
            <pc:sldMk cId="2100735952" sldId="354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5T07:02:10.715" v="13787" actId="478"/>
          <ac:spMkLst>
            <pc:docMk/>
            <pc:sldMk cId="2100735952" sldId="354"/>
            <ac:spMk id="6" creationId="{4A0D901F-235F-485A-BCB9-36133736D85F}"/>
          </ac:spMkLst>
        </pc:spChg>
        <pc:graphicFrameChg chg="add mod modGraphic">
          <ac:chgData name="김 창수" userId="ac3a4ba82f06e91d" providerId="LiveId" clId="{6096EA81-7BE8-4714-B84A-36AFEC0F0BB6}" dt="2021-07-05T07:03:15.024" v="13813" actId="20577"/>
          <ac:graphicFrameMkLst>
            <pc:docMk/>
            <pc:sldMk cId="2100735952" sldId="354"/>
            <ac:graphicFrameMk id="8" creationId="{3612ED19-B6CD-4C52-BFF4-D73583436817}"/>
          </ac:graphicFrameMkLst>
        </pc:graphicFrameChg>
        <pc:picChg chg="del">
          <ac:chgData name="김 창수" userId="ac3a4ba82f06e91d" providerId="LiveId" clId="{6096EA81-7BE8-4714-B84A-36AFEC0F0BB6}" dt="2021-07-05T07:02:13.269" v="13788" actId="478"/>
          <ac:picMkLst>
            <pc:docMk/>
            <pc:sldMk cId="2100735952" sldId="354"/>
            <ac:picMk id="7" creationId="{D36B4B14-91F7-4B7D-9FF0-1BEEDE5DB75E}"/>
          </ac:picMkLst>
        </pc:picChg>
        <pc:picChg chg="del">
          <ac:chgData name="김 창수" userId="ac3a4ba82f06e91d" providerId="LiveId" clId="{6096EA81-7BE8-4714-B84A-36AFEC0F0BB6}" dt="2021-07-05T07:02:13.269" v="13788" actId="478"/>
          <ac:picMkLst>
            <pc:docMk/>
            <pc:sldMk cId="2100735952" sldId="354"/>
            <ac:picMk id="9" creationId="{6841C160-8EB4-4C54-A346-AC0CECF3FED9}"/>
          </ac:picMkLst>
        </pc:picChg>
      </pc:sldChg>
      <pc:sldChg chg="addSp delSp modSp add mod ord">
        <pc:chgData name="김 창수" userId="ac3a4ba82f06e91d" providerId="LiveId" clId="{6096EA81-7BE8-4714-B84A-36AFEC0F0BB6}" dt="2021-07-05T07:07:32.565" v="14097" actId="6559"/>
        <pc:sldMkLst>
          <pc:docMk/>
          <pc:sldMk cId="3919806045" sldId="355"/>
        </pc:sldMkLst>
        <pc:spChg chg="mod">
          <ac:chgData name="김 창수" userId="ac3a4ba82f06e91d" providerId="LiveId" clId="{6096EA81-7BE8-4714-B84A-36AFEC0F0BB6}" dt="2021-07-05T07:04:11.748" v="13861" actId="6549"/>
          <ac:spMkLst>
            <pc:docMk/>
            <pc:sldMk cId="3919806045" sldId="355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5T07:07:32.565" v="14097" actId="6559"/>
          <ac:spMkLst>
            <pc:docMk/>
            <pc:sldMk cId="3919806045" sldId="355"/>
            <ac:spMk id="6" creationId="{4A0D901F-235F-485A-BCB9-36133736D85F}"/>
          </ac:spMkLst>
        </pc:spChg>
        <pc:graphicFrameChg chg="add mod modGraphic">
          <ac:chgData name="김 창수" userId="ac3a4ba82f06e91d" providerId="LiveId" clId="{6096EA81-7BE8-4714-B84A-36AFEC0F0BB6}" dt="2021-07-05T07:05:59.727" v="13904" actId="1076"/>
          <ac:graphicFrameMkLst>
            <pc:docMk/>
            <pc:sldMk cId="3919806045" sldId="355"/>
            <ac:graphicFrameMk id="8" creationId="{F1AAC236-C18A-4A22-9708-40FF7E1FD32A}"/>
          </ac:graphicFrameMkLst>
        </pc:graphicFrameChg>
        <pc:picChg chg="del">
          <ac:chgData name="김 창수" userId="ac3a4ba82f06e91d" providerId="LiveId" clId="{6096EA81-7BE8-4714-B84A-36AFEC0F0BB6}" dt="2021-07-05T07:04:26.743" v="13862" actId="478"/>
          <ac:picMkLst>
            <pc:docMk/>
            <pc:sldMk cId="3919806045" sldId="355"/>
            <ac:picMk id="7" creationId="{D36B4B14-91F7-4B7D-9FF0-1BEEDE5DB75E}"/>
          </ac:picMkLst>
        </pc:picChg>
        <pc:picChg chg="del">
          <ac:chgData name="김 창수" userId="ac3a4ba82f06e91d" providerId="LiveId" clId="{6096EA81-7BE8-4714-B84A-36AFEC0F0BB6}" dt="2021-07-05T07:04:30.725" v="13865" actId="478"/>
          <ac:picMkLst>
            <pc:docMk/>
            <pc:sldMk cId="3919806045" sldId="355"/>
            <ac:picMk id="9" creationId="{6841C160-8EB4-4C54-A346-AC0CECF3FED9}"/>
          </ac:picMkLst>
        </pc:picChg>
      </pc:sldChg>
      <pc:sldChg chg="modSp add mod">
        <pc:chgData name="김 창수" userId="ac3a4ba82f06e91d" providerId="LiveId" clId="{6096EA81-7BE8-4714-B84A-36AFEC0F0BB6}" dt="2021-07-05T07:11:03.075" v="14285" actId="255"/>
        <pc:sldMkLst>
          <pc:docMk/>
          <pc:sldMk cId="1056746208" sldId="356"/>
        </pc:sldMkLst>
        <pc:spChg chg="mod">
          <ac:chgData name="김 창수" userId="ac3a4ba82f06e91d" providerId="LiveId" clId="{6096EA81-7BE8-4714-B84A-36AFEC0F0BB6}" dt="2021-07-05T07:08:00.732" v="14151" actId="6549"/>
          <ac:spMkLst>
            <pc:docMk/>
            <pc:sldMk cId="1056746208" sldId="356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5T07:11:03.075" v="14285" actId="255"/>
          <ac:spMkLst>
            <pc:docMk/>
            <pc:sldMk cId="1056746208" sldId="356"/>
            <ac:spMk id="6" creationId="{4A0D901F-235F-485A-BCB9-36133736D85F}"/>
          </ac:spMkLst>
        </pc:spChg>
        <pc:graphicFrameChg chg="mod modGraphic">
          <ac:chgData name="김 창수" userId="ac3a4ba82f06e91d" providerId="LiveId" clId="{6096EA81-7BE8-4714-B84A-36AFEC0F0BB6}" dt="2021-07-05T07:10:48.582" v="14282" actId="403"/>
          <ac:graphicFrameMkLst>
            <pc:docMk/>
            <pc:sldMk cId="1056746208" sldId="356"/>
            <ac:graphicFrameMk id="8" creationId="{F1AAC236-C18A-4A22-9708-40FF7E1FD32A}"/>
          </ac:graphicFrameMkLst>
        </pc:graphicFrameChg>
      </pc:sldChg>
      <pc:sldChg chg="modSp add mod ord">
        <pc:chgData name="김 창수" userId="ac3a4ba82f06e91d" providerId="LiveId" clId="{6096EA81-7BE8-4714-B84A-36AFEC0F0BB6}" dt="2021-07-05T07:15:05.871" v="14452" actId="20577"/>
        <pc:sldMkLst>
          <pc:docMk/>
          <pc:sldMk cId="1518876190" sldId="357"/>
        </pc:sldMkLst>
        <pc:spChg chg="mod">
          <ac:chgData name="김 창수" userId="ac3a4ba82f06e91d" providerId="LiveId" clId="{6096EA81-7BE8-4714-B84A-36AFEC0F0BB6}" dt="2021-07-05T07:14:47.265" v="14434" actId="20577"/>
          <ac:spMkLst>
            <pc:docMk/>
            <pc:sldMk cId="1518876190" sldId="357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5T07:11:42.557" v="14325" actId="27636"/>
          <ac:spMkLst>
            <pc:docMk/>
            <pc:sldMk cId="1518876190" sldId="357"/>
            <ac:spMk id="6" creationId="{4A0D901F-235F-485A-BCB9-36133736D85F}"/>
          </ac:spMkLst>
        </pc:spChg>
        <pc:graphicFrameChg chg="mod modGraphic">
          <ac:chgData name="김 창수" userId="ac3a4ba82f06e91d" providerId="LiveId" clId="{6096EA81-7BE8-4714-B84A-36AFEC0F0BB6}" dt="2021-07-05T07:15:05.871" v="14452" actId="20577"/>
          <ac:graphicFrameMkLst>
            <pc:docMk/>
            <pc:sldMk cId="1518876190" sldId="357"/>
            <ac:graphicFrameMk id="8" creationId="{F1AAC236-C18A-4A22-9708-40FF7E1FD32A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5T07:17:17.593" v="14486" actId="14100"/>
        <pc:sldMkLst>
          <pc:docMk/>
          <pc:sldMk cId="1888738499" sldId="358"/>
        </pc:sldMkLst>
        <pc:spChg chg="mod">
          <ac:chgData name="김 창수" userId="ac3a4ba82f06e91d" providerId="LiveId" clId="{6096EA81-7BE8-4714-B84A-36AFEC0F0BB6}" dt="2021-07-05T07:13:01.793" v="14388" actId="6549"/>
          <ac:spMkLst>
            <pc:docMk/>
            <pc:sldMk cId="1888738499" sldId="358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5T07:17:13.980" v="14485" actId="27636"/>
          <ac:spMkLst>
            <pc:docMk/>
            <pc:sldMk cId="1888738499" sldId="358"/>
            <ac:spMk id="6" creationId="{4A0D901F-235F-485A-BCB9-36133736D85F}"/>
          </ac:spMkLst>
        </pc:spChg>
        <pc:graphicFrameChg chg="del">
          <ac:chgData name="김 창수" userId="ac3a4ba82f06e91d" providerId="LiveId" clId="{6096EA81-7BE8-4714-B84A-36AFEC0F0BB6}" dt="2021-07-05T07:13:16.659" v="14389" actId="478"/>
          <ac:graphicFrameMkLst>
            <pc:docMk/>
            <pc:sldMk cId="1888738499" sldId="358"/>
            <ac:graphicFrameMk id="8" creationId="{F1AAC236-C18A-4A22-9708-40FF7E1FD32A}"/>
          </ac:graphicFrameMkLst>
        </pc:graphicFrameChg>
        <pc:picChg chg="add mod">
          <ac:chgData name="김 창수" userId="ac3a4ba82f06e91d" providerId="LiveId" clId="{6096EA81-7BE8-4714-B84A-36AFEC0F0BB6}" dt="2021-07-05T07:17:17.593" v="14486" actId="14100"/>
          <ac:picMkLst>
            <pc:docMk/>
            <pc:sldMk cId="1888738499" sldId="358"/>
            <ac:picMk id="5" creationId="{F08B84E8-4C19-404E-9C49-C9BD4C6189F0}"/>
          </ac:picMkLst>
        </pc:picChg>
      </pc:sldChg>
      <pc:sldChg chg="addSp delSp modSp add mod">
        <pc:chgData name="김 창수" userId="ac3a4ba82f06e91d" providerId="LiveId" clId="{6096EA81-7BE8-4714-B84A-36AFEC0F0BB6}" dt="2021-07-05T07:19:31.461" v="14574" actId="20577"/>
        <pc:sldMkLst>
          <pc:docMk/>
          <pc:sldMk cId="1377758970" sldId="359"/>
        </pc:sldMkLst>
        <pc:spChg chg="mod">
          <ac:chgData name="김 창수" userId="ac3a4ba82f06e91d" providerId="LiveId" clId="{6096EA81-7BE8-4714-B84A-36AFEC0F0BB6}" dt="2021-07-05T07:17:39.667" v="14496" actId="6549"/>
          <ac:spMkLst>
            <pc:docMk/>
            <pc:sldMk cId="1377758970" sldId="359"/>
            <ac:spMk id="6" creationId="{4A0D901F-235F-485A-BCB9-36133736D85F}"/>
          </ac:spMkLst>
        </pc:spChg>
        <pc:graphicFrameChg chg="add mod modGraphic">
          <ac:chgData name="김 창수" userId="ac3a4ba82f06e91d" providerId="LiveId" clId="{6096EA81-7BE8-4714-B84A-36AFEC0F0BB6}" dt="2021-07-05T07:19:31.461" v="14574" actId="20577"/>
          <ac:graphicFrameMkLst>
            <pc:docMk/>
            <pc:sldMk cId="1377758970" sldId="359"/>
            <ac:graphicFrameMk id="7" creationId="{04EC261E-347A-419E-B547-F29BFF321F07}"/>
          </ac:graphicFrameMkLst>
        </pc:graphicFrameChg>
        <pc:picChg chg="del">
          <ac:chgData name="김 창수" userId="ac3a4ba82f06e91d" providerId="LiveId" clId="{6096EA81-7BE8-4714-B84A-36AFEC0F0BB6}" dt="2021-07-05T07:17:44.877" v="14497" actId="478"/>
          <ac:picMkLst>
            <pc:docMk/>
            <pc:sldMk cId="1377758970" sldId="359"/>
            <ac:picMk id="5" creationId="{F08B84E8-4C19-404E-9C49-C9BD4C6189F0}"/>
          </ac:picMkLst>
        </pc:picChg>
      </pc:sldChg>
      <pc:sldChg chg="addSp delSp modSp add mod ord">
        <pc:chgData name="김 창수" userId="ac3a4ba82f06e91d" providerId="LiveId" clId="{6096EA81-7BE8-4714-B84A-36AFEC0F0BB6}" dt="2021-07-05T07:21:29.568" v="14695" actId="1076"/>
        <pc:sldMkLst>
          <pc:docMk/>
          <pc:sldMk cId="576061243" sldId="360"/>
        </pc:sldMkLst>
        <pc:spChg chg="mod">
          <ac:chgData name="김 창수" userId="ac3a4ba82f06e91d" providerId="LiveId" clId="{6096EA81-7BE8-4714-B84A-36AFEC0F0BB6}" dt="2021-07-05T07:20:04.374" v="14588" actId="6549"/>
          <ac:spMkLst>
            <pc:docMk/>
            <pc:sldMk cId="576061243" sldId="36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7:20:53.639" v="14692"/>
          <ac:spMkLst>
            <pc:docMk/>
            <pc:sldMk cId="576061243" sldId="360"/>
            <ac:spMk id="4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7:20:45.835" v="14673" actId="478"/>
          <ac:graphicFrameMkLst>
            <pc:docMk/>
            <pc:sldMk cId="576061243" sldId="360"/>
            <ac:graphicFrameMk id="10" creationId="{58A361D2-DB0C-4BA0-B8BF-C0CDC3E23DEA}"/>
          </ac:graphicFrameMkLst>
        </pc:graphicFrameChg>
        <pc:picChg chg="add mod">
          <ac:chgData name="김 창수" userId="ac3a4ba82f06e91d" providerId="LiveId" clId="{6096EA81-7BE8-4714-B84A-36AFEC0F0BB6}" dt="2021-07-05T07:21:29.568" v="14695" actId="1076"/>
          <ac:picMkLst>
            <pc:docMk/>
            <pc:sldMk cId="576061243" sldId="360"/>
            <ac:picMk id="5" creationId="{FB45DE81-5BF2-47CA-BD14-362E3DCE58DC}"/>
          </ac:picMkLst>
        </pc:picChg>
        <pc:picChg chg="del">
          <ac:chgData name="김 창수" userId="ac3a4ba82f06e91d" providerId="LiveId" clId="{6096EA81-7BE8-4714-B84A-36AFEC0F0BB6}" dt="2021-07-05T07:20:35.028" v="14671" actId="478"/>
          <ac:picMkLst>
            <pc:docMk/>
            <pc:sldMk cId="576061243" sldId="360"/>
            <ac:picMk id="11" creationId="{EBC6D1C0-F81F-4254-9B07-029BA7E9CA03}"/>
          </ac:picMkLst>
        </pc:picChg>
      </pc:sldChg>
      <pc:sldChg chg="modSp add mod ord">
        <pc:chgData name="김 창수" userId="ac3a4ba82f06e91d" providerId="LiveId" clId="{6096EA81-7BE8-4714-B84A-36AFEC0F0BB6}" dt="2021-07-05T07:28:57.973" v="15198" actId="20577"/>
        <pc:sldMkLst>
          <pc:docMk/>
          <pc:sldMk cId="3131689819" sldId="361"/>
        </pc:sldMkLst>
        <pc:spChg chg="mod">
          <ac:chgData name="김 창수" userId="ac3a4ba82f06e91d" providerId="LiveId" clId="{6096EA81-7BE8-4714-B84A-36AFEC0F0BB6}" dt="2021-07-05T07:22:09.005" v="14714" actId="6549"/>
          <ac:spMkLst>
            <pc:docMk/>
            <pc:sldMk cId="3131689819" sldId="36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7:22:15.470" v="14725" actId="6549"/>
          <ac:spMkLst>
            <pc:docMk/>
            <pc:sldMk cId="3131689819" sldId="36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7:28:57.973" v="15198" actId="20577"/>
          <ac:spMkLst>
            <pc:docMk/>
            <pc:sldMk cId="3131689819" sldId="361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7:25:21.918" v="14947" actId="1076"/>
          <ac:graphicFrameMkLst>
            <pc:docMk/>
            <pc:sldMk cId="3131689819" sldId="361"/>
            <ac:graphicFrameMk id="7" creationId="{00000000-0000-0000-0000-000000000000}"/>
          </ac:graphicFrameMkLst>
        </pc:graphicFrameChg>
        <pc:graphicFrameChg chg="mod modGraphic">
          <ac:chgData name="김 창수" userId="ac3a4ba82f06e91d" providerId="LiveId" clId="{6096EA81-7BE8-4714-B84A-36AFEC0F0BB6}" dt="2021-07-05T07:26:12.364" v="15019" actId="255"/>
          <ac:graphicFrameMkLst>
            <pc:docMk/>
            <pc:sldMk cId="3131689819" sldId="361"/>
            <ac:graphicFrameMk id="8" creationId="{00000000-0000-0000-0000-000000000000}"/>
          </ac:graphicFrameMkLst>
        </pc:graphicFrameChg>
      </pc:sldChg>
      <pc:sldChg chg="delSp modSp add mod">
        <pc:chgData name="김 창수" userId="ac3a4ba82f06e91d" providerId="LiveId" clId="{6096EA81-7BE8-4714-B84A-36AFEC0F0BB6}" dt="2021-07-05T07:30:57.212" v="15364" actId="20577"/>
        <pc:sldMkLst>
          <pc:docMk/>
          <pc:sldMk cId="755153277" sldId="362"/>
        </pc:sldMkLst>
        <pc:spChg chg="mod">
          <ac:chgData name="김 창수" userId="ac3a4ba82f06e91d" providerId="LiveId" clId="{6096EA81-7BE8-4714-B84A-36AFEC0F0BB6}" dt="2021-07-05T07:30:17.522" v="15341" actId="6559"/>
          <ac:spMkLst>
            <pc:docMk/>
            <pc:sldMk cId="755153277" sldId="362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7:30:57.212" v="15364" actId="20577"/>
          <ac:graphicFrameMkLst>
            <pc:docMk/>
            <pc:sldMk cId="755153277" sldId="362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07:28:00.163" v="15191" actId="478"/>
          <ac:graphicFrameMkLst>
            <pc:docMk/>
            <pc:sldMk cId="755153277" sldId="362"/>
            <ac:graphicFrameMk id="8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7:34:30.156" v="15571" actId="113"/>
        <pc:sldMkLst>
          <pc:docMk/>
          <pc:sldMk cId="458423189" sldId="363"/>
        </pc:sldMkLst>
        <pc:spChg chg="mod">
          <ac:chgData name="김 창수" userId="ac3a4ba82f06e91d" providerId="LiveId" clId="{6096EA81-7BE8-4714-B84A-36AFEC0F0BB6}" dt="2021-07-05T07:34:30.156" v="15571" actId="113"/>
          <ac:spMkLst>
            <pc:docMk/>
            <pc:sldMk cId="458423189" sldId="363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7:32:12.588" v="15434" actId="255"/>
          <ac:graphicFrameMkLst>
            <pc:docMk/>
            <pc:sldMk cId="458423189" sldId="363"/>
            <ac:graphicFrameMk id="7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7:37:07.832" v="15782" actId="6549"/>
        <pc:sldMkLst>
          <pc:docMk/>
          <pc:sldMk cId="3734547725" sldId="364"/>
        </pc:sldMkLst>
        <pc:spChg chg="mod">
          <ac:chgData name="김 창수" userId="ac3a4ba82f06e91d" providerId="LiveId" clId="{6096EA81-7BE8-4714-B84A-36AFEC0F0BB6}" dt="2021-07-05T07:37:07.832" v="15782" actId="6549"/>
          <ac:spMkLst>
            <pc:docMk/>
            <pc:sldMk cId="3734547725" sldId="364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7:36:44.691" v="15774" actId="313"/>
          <ac:graphicFrameMkLst>
            <pc:docMk/>
            <pc:sldMk cId="3734547725" sldId="364"/>
            <ac:graphicFrameMk id="7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7:39:34.937" v="15916" actId="20577"/>
        <pc:sldMkLst>
          <pc:docMk/>
          <pc:sldMk cId="4158532308" sldId="365"/>
        </pc:sldMkLst>
        <pc:spChg chg="mod">
          <ac:chgData name="김 창수" userId="ac3a4ba82f06e91d" providerId="LiveId" clId="{6096EA81-7BE8-4714-B84A-36AFEC0F0BB6}" dt="2021-07-05T07:39:34.937" v="15916" actId="20577"/>
          <ac:spMkLst>
            <pc:docMk/>
            <pc:sldMk cId="4158532308" sldId="365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7:38:41.445" v="15859" actId="20577"/>
          <ac:graphicFrameMkLst>
            <pc:docMk/>
            <pc:sldMk cId="4158532308" sldId="365"/>
            <ac:graphicFrameMk id="7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7:43:36.146" v="16014" actId="6549"/>
        <pc:sldMkLst>
          <pc:docMk/>
          <pc:sldMk cId="1400858155" sldId="366"/>
        </pc:sldMkLst>
        <pc:spChg chg="mod">
          <ac:chgData name="김 창수" userId="ac3a4ba82f06e91d" providerId="LiveId" clId="{6096EA81-7BE8-4714-B84A-36AFEC0F0BB6}" dt="2021-07-05T07:43:36.146" v="16014" actId="6549"/>
          <ac:spMkLst>
            <pc:docMk/>
            <pc:sldMk cId="1400858155" sldId="366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7:41:54.938" v="16013" actId="20577"/>
          <ac:graphicFrameMkLst>
            <pc:docMk/>
            <pc:sldMk cId="1400858155" sldId="366"/>
            <ac:graphicFrameMk id="7" creationId="{00000000-0000-0000-0000-000000000000}"/>
          </ac:graphicFrameMkLst>
        </pc:graphicFrameChg>
      </pc:sldChg>
      <pc:sldChg chg="addSp modSp add mod">
        <pc:chgData name="김 창수" userId="ac3a4ba82f06e91d" providerId="LiveId" clId="{6096EA81-7BE8-4714-B84A-36AFEC0F0BB6}" dt="2021-07-05T07:51:33.581" v="16121" actId="20577"/>
        <pc:sldMkLst>
          <pc:docMk/>
          <pc:sldMk cId="787064606" sldId="367"/>
        </pc:sldMkLst>
        <pc:spChg chg="mod">
          <ac:chgData name="김 창수" userId="ac3a4ba82f06e91d" providerId="LiveId" clId="{6096EA81-7BE8-4714-B84A-36AFEC0F0BB6}" dt="2021-07-05T07:48:48.983" v="16087" actId="20577"/>
          <ac:spMkLst>
            <pc:docMk/>
            <pc:sldMk cId="787064606" sldId="367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7:51:33.581" v="16121" actId="20577"/>
          <ac:graphicFrameMkLst>
            <pc:docMk/>
            <pc:sldMk cId="787064606" sldId="367"/>
            <ac:graphicFrameMk id="7" creationId="{00000000-0000-0000-0000-000000000000}"/>
          </ac:graphicFrameMkLst>
        </pc:graphicFrameChg>
        <pc:graphicFrameChg chg="add mod modGraphic">
          <ac:chgData name="김 창수" userId="ac3a4ba82f06e91d" providerId="LiveId" clId="{6096EA81-7BE8-4714-B84A-36AFEC0F0BB6}" dt="2021-07-05T07:51:26.684" v="16113" actId="20577"/>
          <ac:graphicFrameMkLst>
            <pc:docMk/>
            <pc:sldMk cId="787064606" sldId="367"/>
            <ac:graphicFrameMk id="8" creationId="{EB89D584-8286-4F3F-9700-6254367D0604}"/>
          </ac:graphicFrameMkLst>
        </pc:graphicFrameChg>
      </pc:sldChg>
      <pc:sldChg chg="delSp modSp add mod">
        <pc:chgData name="김 창수" userId="ac3a4ba82f06e91d" providerId="LiveId" clId="{6096EA81-7BE8-4714-B84A-36AFEC0F0BB6}" dt="2021-07-05T07:53:22.159" v="16263" actId="478"/>
        <pc:sldMkLst>
          <pc:docMk/>
          <pc:sldMk cId="1478350178" sldId="368"/>
        </pc:sldMkLst>
        <pc:spChg chg="mod">
          <ac:chgData name="김 창수" userId="ac3a4ba82f06e91d" providerId="LiveId" clId="{6096EA81-7BE8-4714-B84A-36AFEC0F0BB6}" dt="2021-07-05T07:52:43.315" v="16253" actId="6549"/>
          <ac:spMkLst>
            <pc:docMk/>
            <pc:sldMk cId="1478350178" sldId="368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7:52:54.936" v="16262" actId="20577"/>
          <ac:graphicFrameMkLst>
            <pc:docMk/>
            <pc:sldMk cId="1478350178" sldId="368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07:53:22.159" v="16263" actId="478"/>
          <ac:graphicFrameMkLst>
            <pc:docMk/>
            <pc:sldMk cId="1478350178" sldId="368"/>
            <ac:graphicFrameMk id="8" creationId="{EB89D584-8286-4F3F-9700-6254367D0604}"/>
          </ac:graphicFrameMkLst>
        </pc:graphicFrameChg>
      </pc:sldChg>
      <pc:sldChg chg="modSp add mod">
        <pc:chgData name="김 창수" userId="ac3a4ba82f06e91d" providerId="LiveId" clId="{6096EA81-7BE8-4714-B84A-36AFEC0F0BB6}" dt="2021-07-05T07:54:37.008" v="16329" actId="20577"/>
        <pc:sldMkLst>
          <pc:docMk/>
          <pc:sldMk cId="214394189" sldId="369"/>
        </pc:sldMkLst>
        <pc:spChg chg="mod">
          <ac:chgData name="김 창수" userId="ac3a4ba82f06e91d" providerId="LiveId" clId="{6096EA81-7BE8-4714-B84A-36AFEC0F0BB6}" dt="2021-07-05T07:53:55.898" v="16317" actId="20577"/>
          <ac:spMkLst>
            <pc:docMk/>
            <pc:sldMk cId="214394189" sldId="369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7:54:37.008" v="16329" actId="20577"/>
          <ac:graphicFrameMkLst>
            <pc:docMk/>
            <pc:sldMk cId="214394189" sldId="369"/>
            <ac:graphicFrameMk id="7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7:55:42.354" v="16375" actId="20577"/>
        <pc:sldMkLst>
          <pc:docMk/>
          <pc:sldMk cId="1958033944" sldId="370"/>
        </pc:sldMkLst>
        <pc:spChg chg="mod">
          <ac:chgData name="김 창수" userId="ac3a4ba82f06e91d" providerId="LiveId" clId="{6096EA81-7BE8-4714-B84A-36AFEC0F0BB6}" dt="2021-07-05T07:55:14.014" v="16364" actId="6549"/>
          <ac:spMkLst>
            <pc:docMk/>
            <pc:sldMk cId="1958033944" sldId="370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7:55:42.354" v="16375" actId="20577"/>
          <ac:graphicFrameMkLst>
            <pc:docMk/>
            <pc:sldMk cId="1958033944" sldId="370"/>
            <ac:graphicFrameMk id="7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7:59:25.979" v="16636" actId="27636"/>
        <pc:sldMkLst>
          <pc:docMk/>
          <pc:sldMk cId="3693645352" sldId="371"/>
        </pc:sldMkLst>
        <pc:spChg chg="mod">
          <ac:chgData name="김 창수" userId="ac3a4ba82f06e91d" providerId="LiveId" clId="{6096EA81-7BE8-4714-B84A-36AFEC0F0BB6}" dt="2021-07-05T07:59:25.979" v="16636" actId="27636"/>
          <ac:spMkLst>
            <pc:docMk/>
            <pc:sldMk cId="3693645352" sldId="371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7:56:37.665" v="16415" actId="255"/>
          <ac:graphicFrameMkLst>
            <pc:docMk/>
            <pc:sldMk cId="3693645352" sldId="371"/>
            <ac:graphicFrameMk id="7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8:05:23.530" v="16879" actId="403"/>
        <pc:sldMkLst>
          <pc:docMk/>
          <pc:sldMk cId="4282395018" sldId="372"/>
        </pc:sldMkLst>
        <pc:spChg chg="mod">
          <ac:chgData name="김 창수" userId="ac3a4ba82f06e91d" providerId="LiveId" clId="{6096EA81-7BE8-4714-B84A-36AFEC0F0BB6}" dt="2021-07-05T08:05:06.030" v="16877" actId="20577"/>
          <ac:spMkLst>
            <pc:docMk/>
            <pc:sldMk cId="4282395018" sldId="372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05:23.530" v="16879" actId="403"/>
          <ac:graphicFrameMkLst>
            <pc:docMk/>
            <pc:sldMk cId="4282395018" sldId="372"/>
            <ac:graphicFrameMk id="7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8:10:04.622" v="17101" actId="1076"/>
        <pc:sldMkLst>
          <pc:docMk/>
          <pc:sldMk cId="653642399" sldId="373"/>
        </pc:sldMkLst>
        <pc:spChg chg="mod">
          <ac:chgData name="김 창수" userId="ac3a4ba82f06e91d" providerId="LiveId" clId="{6096EA81-7BE8-4714-B84A-36AFEC0F0BB6}" dt="2021-07-05T08:09:56.516" v="17100" actId="6549"/>
          <ac:spMkLst>
            <pc:docMk/>
            <pc:sldMk cId="653642399" sldId="373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10:04.622" v="17101" actId="1076"/>
          <ac:graphicFrameMkLst>
            <pc:docMk/>
            <pc:sldMk cId="653642399" sldId="373"/>
            <ac:graphicFrameMk id="7" creationId="{00000000-0000-0000-0000-000000000000}"/>
          </ac:graphicFrameMkLst>
        </pc:graphicFrameChg>
      </pc:sldChg>
      <pc:sldChg chg="modSp add del mod">
        <pc:chgData name="김 창수" userId="ac3a4ba82f06e91d" providerId="LiveId" clId="{6096EA81-7BE8-4714-B84A-36AFEC0F0BB6}" dt="2021-07-05T08:04:52.839" v="16871" actId="2890"/>
        <pc:sldMkLst>
          <pc:docMk/>
          <pc:sldMk cId="2029638201" sldId="373"/>
        </pc:sldMkLst>
        <pc:spChg chg="mod">
          <ac:chgData name="김 창수" userId="ac3a4ba82f06e91d" providerId="LiveId" clId="{6096EA81-7BE8-4714-B84A-36AFEC0F0BB6}" dt="2021-07-05T08:04:52.280" v="16870" actId="14100"/>
          <ac:spMkLst>
            <pc:docMk/>
            <pc:sldMk cId="2029638201" sldId="373"/>
            <ac:spMk id="6" creationId="{00000000-0000-0000-0000-000000000000}"/>
          </ac:spMkLst>
        </pc:spChg>
      </pc:sldChg>
      <pc:sldChg chg="modSp add del mod">
        <pc:chgData name="김 창수" userId="ac3a4ba82f06e91d" providerId="LiveId" clId="{6096EA81-7BE8-4714-B84A-36AFEC0F0BB6}" dt="2021-07-05T08:06:39.281" v="16969" actId="2696"/>
        <pc:sldMkLst>
          <pc:docMk/>
          <pc:sldMk cId="2361056752" sldId="373"/>
        </pc:sldMkLst>
        <pc:spChg chg="mod">
          <ac:chgData name="김 창수" userId="ac3a4ba82f06e91d" providerId="LiveId" clId="{6096EA81-7BE8-4714-B84A-36AFEC0F0BB6}" dt="2021-07-05T08:06:24.924" v="16968" actId="20577"/>
          <ac:spMkLst>
            <pc:docMk/>
            <pc:sldMk cId="2361056752" sldId="373"/>
            <ac:spMk id="6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5T08:13:19.098" v="17175" actId="20577"/>
        <pc:sldMkLst>
          <pc:docMk/>
          <pc:sldMk cId="2067910037" sldId="374"/>
        </pc:sldMkLst>
        <pc:spChg chg="mod">
          <ac:chgData name="김 창수" userId="ac3a4ba82f06e91d" providerId="LiveId" clId="{6096EA81-7BE8-4714-B84A-36AFEC0F0BB6}" dt="2021-07-05T08:12:23.627" v="17143" actId="6549"/>
          <ac:spMkLst>
            <pc:docMk/>
            <pc:sldMk cId="2067910037" sldId="374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13:19.098" v="17175" actId="20577"/>
          <ac:graphicFrameMkLst>
            <pc:docMk/>
            <pc:sldMk cId="2067910037" sldId="374"/>
            <ac:graphicFrameMk id="7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08:26:26.123" v="17780" actId="6549"/>
        <pc:sldMkLst>
          <pc:docMk/>
          <pc:sldMk cId="4004253208" sldId="375"/>
        </pc:sldMkLst>
        <pc:spChg chg="mod">
          <ac:chgData name="김 창수" userId="ac3a4ba82f06e91d" providerId="LiveId" clId="{6096EA81-7BE8-4714-B84A-36AFEC0F0BB6}" dt="2021-07-05T08:26:26.123" v="17780" actId="6549"/>
          <ac:spMkLst>
            <pc:docMk/>
            <pc:sldMk cId="4004253208" sldId="375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14:17.269" v="17225" actId="20577"/>
          <ac:graphicFrameMkLst>
            <pc:docMk/>
            <pc:sldMk cId="4004253208" sldId="375"/>
            <ac:graphicFrameMk id="7" creationId="{00000000-0000-0000-0000-000000000000}"/>
          </ac:graphicFrameMkLst>
        </pc:graphicFrameChg>
      </pc:sldChg>
      <pc:sldChg chg="addSp modSp add mod ord">
        <pc:chgData name="김 창수" userId="ac3a4ba82f06e91d" providerId="LiveId" clId="{6096EA81-7BE8-4714-B84A-36AFEC0F0BB6}" dt="2021-07-05T08:40:08.619" v="18228"/>
        <pc:sldMkLst>
          <pc:docMk/>
          <pc:sldMk cId="1349570389" sldId="376"/>
        </pc:sldMkLst>
        <pc:spChg chg="mod">
          <ac:chgData name="김 창수" userId="ac3a4ba82f06e91d" providerId="LiveId" clId="{6096EA81-7BE8-4714-B84A-36AFEC0F0BB6}" dt="2021-07-05T08:40:08.619" v="18228"/>
          <ac:spMkLst>
            <pc:docMk/>
            <pc:sldMk cId="1349570389" sldId="37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8:27:03.094" v="17782" actId="2710"/>
          <ac:spMkLst>
            <pc:docMk/>
            <pc:sldMk cId="1349570389" sldId="37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8:24:28.818" v="17770" actId="20577"/>
          <ac:spMkLst>
            <pc:docMk/>
            <pc:sldMk cId="1349570389" sldId="376"/>
            <ac:spMk id="4" creationId="{00000000-0000-0000-0000-000000000000}"/>
          </ac:spMkLst>
        </pc:spChg>
        <pc:picChg chg="add mod">
          <ac:chgData name="김 창수" userId="ac3a4ba82f06e91d" providerId="LiveId" clId="{6096EA81-7BE8-4714-B84A-36AFEC0F0BB6}" dt="2021-07-05T08:27:08.569" v="17783" actId="1076"/>
          <ac:picMkLst>
            <pc:docMk/>
            <pc:sldMk cId="1349570389" sldId="376"/>
            <ac:picMk id="6" creationId="{A26BD361-88AA-4200-A4A6-0CA865F2DEA7}"/>
          </ac:picMkLst>
        </pc:picChg>
      </pc:sldChg>
      <pc:sldChg chg="addSp delSp modSp add mod">
        <pc:chgData name="김 창수" userId="ac3a4ba82f06e91d" providerId="LiveId" clId="{6096EA81-7BE8-4714-B84A-36AFEC0F0BB6}" dt="2021-07-05T08:40:38.035" v="18260" actId="20577"/>
        <pc:sldMkLst>
          <pc:docMk/>
          <pc:sldMk cId="2016167968" sldId="377"/>
        </pc:sldMkLst>
        <pc:spChg chg="mod">
          <ac:chgData name="김 창수" userId="ac3a4ba82f06e91d" providerId="LiveId" clId="{6096EA81-7BE8-4714-B84A-36AFEC0F0BB6}" dt="2021-07-05T08:40:17.746" v="18241" actId="20577"/>
          <ac:spMkLst>
            <pc:docMk/>
            <pc:sldMk cId="2016167968" sldId="377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8:27:19.893" v="17789" actId="27636"/>
          <ac:spMkLst>
            <pc:docMk/>
            <pc:sldMk cId="2016167968" sldId="37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8:40:38.035" v="18260" actId="20577"/>
          <ac:spMkLst>
            <pc:docMk/>
            <pc:sldMk cId="2016167968" sldId="377"/>
            <ac:spMk id="4" creationId="{00000000-0000-0000-0000-000000000000}"/>
          </ac:spMkLst>
        </pc:spChg>
        <pc:graphicFrameChg chg="add mod">
          <ac:chgData name="김 창수" userId="ac3a4ba82f06e91d" providerId="LiveId" clId="{6096EA81-7BE8-4714-B84A-36AFEC0F0BB6}" dt="2021-07-05T08:25:20.699" v="17774" actId="1076"/>
          <ac:graphicFrameMkLst>
            <pc:docMk/>
            <pc:sldMk cId="2016167968" sldId="377"/>
            <ac:graphicFrameMk id="7" creationId="{30C28D91-30E2-4039-8D83-B6991BC09D85}"/>
          </ac:graphicFrameMkLst>
        </pc:graphicFrameChg>
        <pc:picChg chg="del">
          <ac:chgData name="김 창수" userId="ac3a4ba82f06e91d" providerId="LiveId" clId="{6096EA81-7BE8-4714-B84A-36AFEC0F0BB6}" dt="2021-07-05T08:19:58.501" v="17510" actId="478"/>
          <ac:picMkLst>
            <pc:docMk/>
            <pc:sldMk cId="2016167968" sldId="377"/>
            <ac:picMk id="6" creationId="{A26BD361-88AA-4200-A4A6-0CA865F2DEA7}"/>
          </ac:picMkLst>
        </pc:picChg>
      </pc:sldChg>
      <pc:sldChg chg="modSp add del mod">
        <pc:chgData name="김 창수" userId="ac3a4ba82f06e91d" providerId="LiveId" clId="{6096EA81-7BE8-4714-B84A-36AFEC0F0BB6}" dt="2021-07-05T08:27:31.791" v="17790" actId="2696"/>
        <pc:sldMkLst>
          <pc:docMk/>
          <pc:sldMk cId="1073958550" sldId="378"/>
        </pc:sldMkLst>
        <pc:spChg chg="mod">
          <ac:chgData name="김 창수" userId="ac3a4ba82f06e91d" providerId="LiveId" clId="{6096EA81-7BE8-4714-B84A-36AFEC0F0BB6}" dt="2021-07-05T08:25:10.910" v="17772" actId="6549"/>
          <ac:spMkLst>
            <pc:docMk/>
            <pc:sldMk cId="1073958550" sldId="378"/>
            <ac:spMk id="3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5T08:40:40.486" v="18261" actId="20577"/>
        <pc:sldMkLst>
          <pc:docMk/>
          <pc:sldMk cId="1477340782" sldId="378"/>
        </pc:sldMkLst>
        <pc:spChg chg="mod">
          <ac:chgData name="김 창수" userId="ac3a4ba82f06e91d" providerId="LiveId" clId="{6096EA81-7BE8-4714-B84A-36AFEC0F0BB6}" dt="2021-07-05T08:40:24.590" v="18247"/>
          <ac:spMkLst>
            <pc:docMk/>
            <pc:sldMk cId="1477340782" sldId="37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8:29:43.843" v="17906" actId="6549"/>
          <ac:spMkLst>
            <pc:docMk/>
            <pc:sldMk cId="1477340782" sldId="37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8:40:40.486" v="18261" actId="20577"/>
          <ac:spMkLst>
            <pc:docMk/>
            <pc:sldMk cId="1477340782" sldId="378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28:51.735" v="17808" actId="20577"/>
          <ac:graphicFrameMkLst>
            <pc:docMk/>
            <pc:sldMk cId="1477340782" sldId="378"/>
            <ac:graphicFrameMk id="7" creationId="{30C28D91-30E2-4039-8D83-B6991BC09D85}"/>
          </ac:graphicFrameMkLst>
        </pc:graphicFrameChg>
      </pc:sldChg>
      <pc:sldChg chg="modSp add mod">
        <pc:chgData name="김 창수" userId="ac3a4ba82f06e91d" providerId="LiveId" clId="{6096EA81-7BE8-4714-B84A-36AFEC0F0BB6}" dt="2021-07-05T08:40:42.509" v="18262" actId="20577"/>
        <pc:sldMkLst>
          <pc:docMk/>
          <pc:sldMk cId="488114561" sldId="379"/>
        </pc:sldMkLst>
        <pc:spChg chg="mod">
          <ac:chgData name="김 창수" userId="ac3a4ba82f06e91d" providerId="LiveId" clId="{6096EA81-7BE8-4714-B84A-36AFEC0F0BB6}" dt="2021-07-05T08:40:28.492" v="18253"/>
          <ac:spMkLst>
            <pc:docMk/>
            <pc:sldMk cId="488114561" sldId="37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8:31:59.421" v="17980" actId="6549"/>
          <ac:spMkLst>
            <pc:docMk/>
            <pc:sldMk cId="488114561" sldId="37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8:40:42.509" v="18262" actId="20577"/>
          <ac:spMkLst>
            <pc:docMk/>
            <pc:sldMk cId="488114561" sldId="379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31:10.485" v="17977" actId="20577"/>
          <ac:graphicFrameMkLst>
            <pc:docMk/>
            <pc:sldMk cId="488114561" sldId="379"/>
            <ac:graphicFrameMk id="7" creationId="{30C28D91-30E2-4039-8D83-B6991BC09D85}"/>
          </ac:graphicFrameMkLst>
        </pc:graphicFrameChg>
      </pc:sldChg>
      <pc:sldChg chg="modSp add mod">
        <pc:chgData name="김 창수" userId="ac3a4ba82f06e91d" providerId="LiveId" clId="{6096EA81-7BE8-4714-B84A-36AFEC0F0BB6}" dt="2021-07-05T09:07:17.181" v="19558" actId="6549"/>
        <pc:sldMkLst>
          <pc:docMk/>
          <pc:sldMk cId="3636606165" sldId="380"/>
        </pc:sldMkLst>
        <pc:spChg chg="mod">
          <ac:chgData name="김 창수" userId="ac3a4ba82f06e91d" providerId="LiveId" clId="{6096EA81-7BE8-4714-B84A-36AFEC0F0BB6}" dt="2021-07-05T08:40:33.268" v="18259"/>
          <ac:spMkLst>
            <pc:docMk/>
            <pc:sldMk cId="3636606165" sldId="38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07:17.181" v="19558" actId="6549"/>
          <ac:spMkLst>
            <pc:docMk/>
            <pc:sldMk cId="3636606165" sldId="38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8:40:44.815" v="18263" actId="20577"/>
          <ac:spMkLst>
            <pc:docMk/>
            <pc:sldMk cId="3636606165" sldId="380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33:28.240" v="18085" actId="1076"/>
          <ac:graphicFrameMkLst>
            <pc:docMk/>
            <pc:sldMk cId="3636606165" sldId="380"/>
            <ac:graphicFrameMk id="7" creationId="{30C28D91-30E2-4039-8D83-B6991BC09D85}"/>
          </ac:graphicFrameMkLst>
        </pc:graphicFrameChg>
      </pc:sldChg>
      <pc:sldChg chg="modSp add mod">
        <pc:chgData name="김 창수" userId="ac3a4ba82f06e91d" providerId="LiveId" clId="{6096EA81-7BE8-4714-B84A-36AFEC0F0BB6}" dt="2021-07-05T09:45:25.321" v="21467" actId="207"/>
        <pc:sldMkLst>
          <pc:docMk/>
          <pc:sldMk cId="1429229200" sldId="381"/>
        </pc:sldMkLst>
        <pc:spChg chg="mod">
          <ac:chgData name="김 창수" userId="ac3a4ba82f06e91d" providerId="LiveId" clId="{6096EA81-7BE8-4714-B84A-36AFEC0F0BB6}" dt="2021-07-05T09:45:25.321" v="21467" actId="207"/>
          <ac:spMkLst>
            <pc:docMk/>
            <pc:sldMk cId="1429229200" sldId="38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07:08.366" v="19554" actId="6549"/>
          <ac:spMkLst>
            <pc:docMk/>
            <pc:sldMk cId="1429229200" sldId="38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8:40:47.077" v="18264" actId="20577"/>
          <ac:spMkLst>
            <pc:docMk/>
            <pc:sldMk cId="1429229200" sldId="381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38:47.540" v="18121" actId="255"/>
          <ac:graphicFrameMkLst>
            <pc:docMk/>
            <pc:sldMk cId="1429229200" sldId="381"/>
            <ac:graphicFrameMk id="7" creationId="{30C28D91-30E2-4039-8D83-B6991BC09D85}"/>
          </ac:graphicFrameMkLst>
        </pc:graphicFrameChg>
      </pc:sldChg>
      <pc:sldChg chg="modSp add mod">
        <pc:chgData name="김 창수" userId="ac3a4ba82f06e91d" providerId="LiveId" clId="{6096EA81-7BE8-4714-B84A-36AFEC0F0BB6}" dt="2021-07-05T09:45:29.076" v="21468"/>
        <pc:sldMkLst>
          <pc:docMk/>
          <pc:sldMk cId="970098246" sldId="382"/>
        </pc:sldMkLst>
        <pc:spChg chg="mod">
          <ac:chgData name="김 창수" userId="ac3a4ba82f06e91d" providerId="LiveId" clId="{6096EA81-7BE8-4714-B84A-36AFEC0F0BB6}" dt="2021-07-05T09:45:29.076" v="21468"/>
          <ac:spMkLst>
            <pc:docMk/>
            <pc:sldMk cId="970098246" sldId="382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07:02.628" v="19548" actId="6549"/>
          <ac:spMkLst>
            <pc:docMk/>
            <pc:sldMk cId="970098246" sldId="382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43:36.233" v="18506" actId="1076"/>
          <ac:graphicFrameMkLst>
            <pc:docMk/>
            <pc:sldMk cId="970098246" sldId="382"/>
            <ac:graphicFrameMk id="7" creationId="{30C28D91-30E2-4039-8D83-B6991BC09D85}"/>
          </ac:graphicFrameMkLst>
        </pc:graphicFrameChg>
      </pc:sldChg>
      <pc:sldChg chg="modSp add mod">
        <pc:chgData name="김 창수" userId="ac3a4ba82f06e91d" providerId="LiveId" clId="{6096EA81-7BE8-4714-B84A-36AFEC0F0BB6}" dt="2021-07-05T09:45:32.017" v="21469"/>
        <pc:sldMkLst>
          <pc:docMk/>
          <pc:sldMk cId="4003168927" sldId="383"/>
        </pc:sldMkLst>
        <pc:spChg chg="mod">
          <ac:chgData name="김 창수" userId="ac3a4ba82f06e91d" providerId="LiveId" clId="{6096EA81-7BE8-4714-B84A-36AFEC0F0BB6}" dt="2021-07-05T09:45:32.017" v="21469"/>
          <ac:spMkLst>
            <pc:docMk/>
            <pc:sldMk cId="4003168927" sldId="383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06:59.654" v="19546" actId="6549"/>
          <ac:spMkLst>
            <pc:docMk/>
            <pc:sldMk cId="4003168927" sldId="383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44:37.597" v="18584" actId="20577"/>
          <ac:graphicFrameMkLst>
            <pc:docMk/>
            <pc:sldMk cId="4003168927" sldId="383"/>
            <ac:graphicFrameMk id="7" creationId="{30C28D91-30E2-4039-8D83-B6991BC09D85}"/>
          </ac:graphicFrameMkLst>
        </pc:graphicFrameChg>
      </pc:sldChg>
      <pc:sldChg chg="modSp add mod">
        <pc:chgData name="김 창수" userId="ac3a4ba82f06e91d" providerId="LiveId" clId="{6096EA81-7BE8-4714-B84A-36AFEC0F0BB6}" dt="2021-07-05T09:45:34.102" v="21470"/>
        <pc:sldMkLst>
          <pc:docMk/>
          <pc:sldMk cId="3413322483" sldId="384"/>
        </pc:sldMkLst>
        <pc:spChg chg="mod">
          <ac:chgData name="김 창수" userId="ac3a4ba82f06e91d" providerId="LiveId" clId="{6096EA81-7BE8-4714-B84A-36AFEC0F0BB6}" dt="2021-07-05T09:45:34.102" v="21470"/>
          <ac:spMkLst>
            <pc:docMk/>
            <pc:sldMk cId="3413322483" sldId="384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06:56.584" v="19544" actId="6549"/>
          <ac:spMkLst>
            <pc:docMk/>
            <pc:sldMk cId="3413322483" sldId="384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45:43.324" v="18651" actId="20577"/>
          <ac:graphicFrameMkLst>
            <pc:docMk/>
            <pc:sldMk cId="3413322483" sldId="384"/>
            <ac:graphicFrameMk id="7" creationId="{30C28D91-30E2-4039-8D83-B6991BC09D85}"/>
          </ac:graphicFrameMkLst>
        </pc:graphicFrameChg>
      </pc:sldChg>
      <pc:sldChg chg="modSp add mod">
        <pc:chgData name="김 창수" userId="ac3a4ba82f06e91d" providerId="LiveId" clId="{6096EA81-7BE8-4714-B84A-36AFEC0F0BB6}" dt="2021-07-05T09:45:35.540" v="21471"/>
        <pc:sldMkLst>
          <pc:docMk/>
          <pc:sldMk cId="2635505160" sldId="385"/>
        </pc:sldMkLst>
        <pc:spChg chg="mod">
          <ac:chgData name="김 창수" userId="ac3a4ba82f06e91d" providerId="LiveId" clId="{6096EA81-7BE8-4714-B84A-36AFEC0F0BB6}" dt="2021-07-05T09:45:35.540" v="21471"/>
          <ac:spMkLst>
            <pc:docMk/>
            <pc:sldMk cId="2635505160" sldId="38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06:51.765" v="19542" actId="6549"/>
          <ac:spMkLst>
            <pc:docMk/>
            <pc:sldMk cId="2635505160" sldId="385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8:47:00.003" v="18743" actId="20577"/>
          <ac:graphicFrameMkLst>
            <pc:docMk/>
            <pc:sldMk cId="2635505160" sldId="385"/>
            <ac:graphicFrameMk id="7" creationId="{30C28D91-30E2-4039-8D83-B6991BC09D85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9:45:36.860" v="21472"/>
        <pc:sldMkLst>
          <pc:docMk/>
          <pc:sldMk cId="1123915639" sldId="386"/>
        </pc:sldMkLst>
        <pc:spChg chg="mod">
          <ac:chgData name="김 창수" userId="ac3a4ba82f06e91d" providerId="LiveId" clId="{6096EA81-7BE8-4714-B84A-36AFEC0F0BB6}" dt="2021-07-05T09:45:36.860" v="21472"/>
          <ac:spMkLst>
            <pc:docMk/>
            <pc:sldMk cId="1123915639" sldId="38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06:47.378" v="19540" actId="6549"/>
          <ac:spMkLst>
            <pc:docMk/>
            <pc:sldMk cId="1123915639" sldId="386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8:48:34.921" v="18888" actId="478"/>
          <ac:graphicFrameMkLst>
            <pc:docMk/>
            <pc:sldMk cId="1123915639" sldId="386"/>
            <ac:graphicFrameMk id="7" creationId="{30C28D91-30E2-4039-8D83-B6991BC09D85}"/>
          </ac:graphicFrameMkLst>
        </pc:graphicFrameChg>
        <pc:picChg chg="add mod">
          <ac:chgData name="김 창수" userId="ac3a4ba82f06e91d" providerId="LiveId" clId="{6096EA81-7BE8-4714-B84A-36AFEC0F0BB6}" dt="2021-07-05T08:48:57.560" v="18891" actId="14100"/>
          <ac:picMkLst>
            <pc:docMk/>
            <pc:sldMk cId="1123915639" sldId="386"/>
            <ac:picMk id="6" creationId="{98BC55FB-8C8B-4EEA-9D04-D2782ECE011F}"/>
          </ac:picMkLst>
        </pc:picChg>
      </pc:sldChg>
      <pc:sldChg chg="delSp modSp add mod">
        <pc:chgData name="김 창수" userId="ac3a4ba82f06e91d" providerId="LiveId" clId="{6096EA81-7BE8-4714-B84A-36AFEC0F0BB6}" dt="2021-07-05T09:45:38.161" v="21473"/>
        <pc:sldMkLst>
          <pc:docMk/>
          <pc:sldMk cId="1297943226" sldId="387"/>
        </pc:sldMkLst>
        <pc:spChg chg="mod">
          <ac:chgData name="김 창수" userId="ac3a4ba82f06e91d" providerId="LiveId" clId="{6096EA81-7BE8-4714-B84A-36AFEC0F0BB6}" dt="2021-07-05T09:45:38.161" v="21473"/>
          <ac:spMkLst>
            <pc:docMk/>
            <pc:sldMk cId="1297943226" sldId="387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06:41.477" v="19536" actId="6549"/>
          <ac:spMkLst>
            <pc:docMk/>
            <pc:sldMk cId="1297943226" sldId="387"/>
            <ac:spMk id="3" creationId="{00000000-0000-0000-0000-000000000000}"/>
          </ac:spMkLst>
        </pc:spChg>
        <pc:picChg chg="del">
          <ac:chgData name="김 창수" userId="ac3a4ba82f06e91d" providerId="LiveId" clId="{6096EA81-7BE8-4714-B84A-36AFEC0F0BB6}" dt="2021-07-05T08:50:40.915" v="19053" actId="478"/>
          <ac:picMkLst>
            <pc:docMk/>
            <pc:sldMk cId="1297943226" sldId="387"/>
            <ac:picMk id="6" creationId="{98BC55FB-8C8B-4EEA-9D04-D2782ECE011F}"/>
          </ac:picMkLst>
        </pc:picChg>
      </pc:sldChg>
      <pc:sldChg chg="addSp modSp add mod">
        <pc:chgData name="김 창수" userId="ac3a4ba82f06e91d" providerId="LiveId" clId="{6096EA81-7BE8-4714-B84A-36AFEC0F0BB6}" dt="2021-07-05T09:45:39.535" v="21474"/>
        <pc:sldMkLst>
          <pc:docMk/>
          <pc:sldMk cId="198811249" sldId="388"/>
        </pc:sldMkLst>
        <pc:spChg chg="mod">
          <ac:chgData name="김 창수" userId="ac3a4ba82f06e91d" providerId="LiveId" clId="{6096EA81-7BE8-4714-B84A-36AFEC0F0BB6}" dt="2021-07-05T09:45:39.535" v="21474"/>
          <ac:spMkLst>
            <pc:docMk/>
            <pc:sldMk cId="198811249" sldId="38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06:35.995" v="19532" actId="6549"/>
          <ac:spMkLst>
            <pc:docMk/>
            <pc:sldMk cId="198811249" sldId="388"/>
            <ac:spMk id="3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08:55:05.535" v="19251" actId="20577"/>
          <ac:graphicFrameMkLst>
            <pc:docMk/>
            <pc:sldMk cId="198811249" sldId="388"/>
            <ac:graphicFrameMk id="5" creationId="{F1A97FA9-97C6-4E98-B1E0-934D586AAB35}"/>
          </ac:graphicFrameMkLst>
        </pc:graphicFrameChg>
      </pc:sldChg>
      <pc:sldChg chg="modSp add del mod">
        <pc:chgData name="김 창수" userId="ac3a4ba82f06e91d" providerId="LiveId" clId="{6096EA81-7BE8-4714-B84A-36AFEC0F0BB6}" dt="2021-07-05T09:04:31.415" v="19497" actId="2696"/>
        <pc:sldMkLst>
          <pc:docMk/>
          <pc:sldMk cId="956522739" sldId="389"/>
        </pc:sldMkLst>
        <pc:spChg chg="mod">
          <ac:chgData name="김 창수" userId="ac3a4ba82f06e91d" providerId="LiveId" clId="{6096EA81-7BE8-4714-B84A-36AFEC0F0BB6}" dt="2021-07-05T09:02:21.616" v="19337" actId="27636"/>
          <ac:spMkLst>
            <pc:docMk/>
            <pc:sldMk cId="956522739" sldId="389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9:01:57.663" v="19331" actId="1076"/>
          <ac:graphicFrameMkLst>
            <pc:docMk/>
            <pc:sldMk cId="956522739" sldId="389"/>
            <ac:graphicFrameMk id="5" creationId="{F1A97FA9-97C6-4E98-B1E0-934D586AAB35}"/>
          </ac:graphicFrameMkLst>
        </pc:graphicFrameChg>
      </pc:sldChg>
      <pc:sldChg chg="modSp add del mod">
        <pc:chgData name="김 창수" userId="ac3a4ba82f06e91d" providerId="LiveId" clId="{6096EA81-7BE8-4714-B84A-36AFEC0F0BB6}" dt="2021-07-05T08:54:40.296" v="19237" actId="2890"/>
        <pc:sldMkLst>
          <pc:docMk/>
          <pc:sldMk cId="2074626732" sldId="389"/>
        </pc:sldMkLst>
        <pc:spChg chg="mod">
          <ac:chgData name="김 창수" userId="ac3a4ba82f06e91d" providerId="LiveId" clId="{6096EA81-7BE8-4714-B84A-36AFEC0F0BB6}" dt="2021-07-05T08:53:49.328" v="19230" actId="6549"/>
          <ac:spMkLst>
            <pc:docMk/>
            <pc:sldMk cId="2074626732" sldId="389"/>
            <ac:spMk id="3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5T09:45:40.884" v="21475"/>
        <pc:sldMkLst>
          <pc:docMk/>
          <pc:sldMk cId="3588777041" sldId="390"/>
        </pc:sldMkLst>
        <pc:spChg chg="mod">
          <ac:chgData name="김 창수" userId="ac3a4ba82f06e91d" providerId="LiveId" clId="{6096EA81-7BE8-4714-B84A-36AFEC0F0BB6}" dt="2021-07-05T09:45:40.884" v="21475"/>
          <ac:spMkLst>
            <pc:docMk/>
            <pc:sldMk cId="3588777041" sldId="39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04:44.087" v="19499" actId="20577"/>
          <ac:spMkLst>
            <pc:docMk/>
            <pc:sldMk cId="3588777041" sldId="390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09:04:07.338" v="19485" actId="1076"/>
          <ac:graphicFrameMkLst>
            <pc:docMk/>
            <pc:sldMk cId="3588777041" sldId="390"/>
            <ac:graphicFrameMk id="5" creationId="{F1A97FA9-97C6-4E98-B1E0-934D586AAB35}"/>
          </ac:graphicFrameMkLst>
        </pc:graphicFrameChg>
      </pc:sldChg>
      <pc:sldChg chg="delSp modSp add mod ord">
        <pc:chgData name="김 창수" userId="ac3a4ba82f06e91d" providerId="LiveId" clId="{6096EA81-7BE8-4714-B84A-36AFEC0F0BB6}" dt="2021-07-05T09:45:42.202" v="21476"/>
        <pc:sldMkLst>
          <pc:docMk/>
          <pc:sldMk cId="3449257083" sldId="391"/>
        </pc:sldMkLst>
        <pc:spChg chg="mod">
          <ac:chgData name="김 창수" userId="ac3a4ba82f06e91d" providerId="LiveId" clId="{6096EA81-7BE8-4714-B84A-36AFEC0F0BB6}" dt="2021-07-05T09:45:42.202" v="21476"/>
          <ac:spMkLst>
            <pc:docMk/>
            <pc:sldMk cId="3449257083" sldId="39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08:55.847" v="19591" actId="6549"/>
          <ac:spMkLst>
            <pc:docMk/>
            <pc:sldMk cId="3449257083" sldId="391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9:05:20.574" v="19504" actId="478"/>
          <ac:graphicFrameMkLst>
            <pc:docMk/>
            <pc:sldMk cId="3449257083" sldId="391"/>
            <ac:graphicFrameMk id="5" creationId="{F1A97FA9-97C6-4E98-B1E0-934D586AAB35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9:45:43.582" v="21477"/>
        <pc:sldMkLst>
          <pc:docMk/>
          <pc:sldMk cId="2842628965" sldId="392"/>
        </pc:sldMkLst>
        <pc:spChg chg="mod">
          <ac:chgData name="김 창수" userId="ac3a4ba82f06e91d" providerId="LiveId" clId="{6096EA81-7BE8-4714-B84A-36AFEC0F0BB6}" dt="2021-07-05T09:45:43.582" v="21477"/>
          <ac:spMkLst>
            <pc:docMk/>
            <pc:sldMk cId="2842628965" sldId="392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09:21:43.068" v="20131" actId="113"/>
          <ac:spMkLst>
            <pc:docMk/>
            <pc:sldMk cId="2842628965" sldId="39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09:10:25.054" v="19613" actId="6549"/>
          <ac:spMkLst>
            <pc:docMk/>
            <pc:sldMk cId="2842628965" sldId="392"/>
            <ac:spMk id="4" creationId="{00000000-0000-0000-0000-000000000000}"/>
          </ac:spMkLst>
        </pc:spChg>
        <pc:spChg chg="add del">
          <ac:chgData name="김 창수" userId="ac3a4ba82f06e91d" providerId="LiveId" clId="{6096EA81-7BE8-4714-B84A-36AFEC0F0BB6}" dt="2021-07-05T09:11:20.826" v="19698" actId="22"/>
          <ac:spMkLst>
            <pc:docMk/>
            <pc:sldMk cId="2842628965" sldId="392"/>
            <ac:spMk id="6" creationId="{8AB2505B-F754-478F-80B0-0996186FDF98}"/>
          </ac:spMkLst>
        </pc:spChg>
        <pc:graphicFrameChg chg="add mod modGraphic">
          <ac:chgData name="김 창수" userId="ac3a4ba82f06e91d" providerId="LiveId" clId="{6096EA81-7BE8-4714-B84A-36AFEC0F0BB6}" dt="2021-07-05T09:17:37.408" v="19728" actId="14100"/>
          <ac:graphicFrameMkLst>
            <pc:docMk/>
            <pc:sldMk cId="2842628965" sldId="392"/>
            <ac:graphicFrameMk id="7" creationId="{AB17E408-5234-469F-8FAF-ED1BEDDE83E9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9:46:46.414" v="21489" actId="404"/>
        <pc:sldMkLst>
          <pc:docMk/>
          <pc:sldMk cId="1918873390" sldId="393"/>
        </pc:sldMkLst>
        <pc:spChg chg="mod">
          <ac:chgData name="김 창수" userId="ac3a4ba82f06e91d" providerId="LiveId" clId="{6096EA81-7BE8-4714-B84A-36AFEC0F0BB6}" dt="2021-07-05T09:46:46.414" v="21489" actId="404"/>
          <ac:spMkLst>
            <pc:docMk/>
            <pc:sldMk cId="1918873390" sldId="393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9:22:15.607" v="20144" actId="478"/>
          <ac:graphicFrameMkLst>
            <pc:docMk/>
            <pc:sldMk cId="1918873390" sldId="393"/>
            <ac:graphicFrameMk id="7" creationId="{AB17E408-5234-469F-8FAF-ED1BEDDE83E9}"/>
          </ac:graphicFrameMkLst>
        </pc:graphicFrameChg>
        <pc:picChg chg="add mod">
          <ac:chgData name="김 창수" userId="ac3a4ba82f06e91d" providerId="LiveId" clId="{6096EA81-7BE8-4714-B84A-36AFEC0F0BB6}" dt="2021-07-05T09:45:59.284" v="21478" actId="1076"/>
          <ac:picMkLst>
            <pc:docMk/>
            <pc:sldMk cId="1918873390" sldId="393"/>
            <ac:picMk id="6" creationId="{8BFDFC8C-3705-4FC8-99F2-4D447023E59B}"/>
          </ac:picMkLst>
        </pc:picChg>
      </pc:sldChg>
      <pc:sldChg chg="delSp modSp add mod">
        <pc:chgData name="김 창수" userId="ac3a4ba82f06e91d" providerId="LiveId" clId="{6096EA81-7BE8-4714-B84A-36AFEC0F0BB6}" dt="2021-07-05T09:29:19.048" v="20595"/>
        <pc:sldMkLst>
          <pc:docMk/>
          <pc:sldMk cId="3145317747" sldId="394"/>
        </pc:sldMkLst>
        <pc:spChg chg="mod">
          <ac:chgData name="김 창수" userId="ac3a4ba82f06e91d" providerId="LiveId" clId="{6096EA81-7BE8-4714-B84A-36AFEC0F0BB6}" dt="2021-07-05T09:29:19.048" v="20595"/>
          <ac:spMkLst>
            <pc:docMk/>
            <pc:sldMk cId="3145317747" sldId="394"/>
            <ac:spMk id="3" creationId="{00000000-0000-0000-0000-000000000000}"/>
          </ac:spMkLst>
        </pc:spChg>
        <pc:picChg chg="del">
          <ac:chgData name="김 창수" userId="ac3a4ba82f06e91d" providerId="LiveId" clId="{6096EA81-7BE8-4714-B84A-36AFEC0F0BB6}" dt="2021-07-05T09:24:11.781" v="20254" actId="478"/>
          <ac:picMkLst>
            <pc:docMk/>
            <pc:sldMk cId="3145317747" sldId="394"/>
            <ac:picMk id="6" creationId="{8BFDFC8C-3705-4FC8-99F2-4D447023E59B}"/>
          </ac:picMkLst>
        </pc:picChg>
      </pc:sldChg>
      <pc:sldChg chg="addSp modSp add mod">
        <pc:chgData name="김 창수" userId="ac3a4ba82f06e91d" providerId="LiveId" clId="{6096EA81-7BE8-4714-B84A-36AFEC0F0BB6}" dt="2021-07-05T09:29:28.504" v="20597" actId="403"/>
        <pc:sldMkLst>
          <pc:docMk/>
          <pc:sldMk cId="2923150002" sldId="395"/>
        </pc:sldMkLst>
        <pc:spChg chg="mod">
          <ac:chgData name="김 창수" userId="ac3a4ba82f06e91d" providerId="LiveId" clId="{6096EA81-7BE8-4714-B84A-36AFEC0F0BB6}" dt="2021-07-05T09:28:24.457" v="20577" actId="20577"/>
          <ac:spMkLst>
            <pc:docMk/>
            <pc:sldMk cId="2923150002" sldId="395"/>
            <ac:spMk id="3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09:29:28.504" v="20597" actId="403"/>
          <ac:graphicFrameMkLst>
            <pc:docMk/>
            <pc:sldMk cId="2923150002" sldId="395"/>
            <ac:graphicFrameMk id="5" creationId="{5342479A-29AE-4FDA-9D4D-C0B589A8B02B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9:33:58.098" v="20846" actId="20577"/>
        <pc:sldMkLst>
          <pc:docMk/>
          <pc:sldMk cId="2864672571" sldId="396"/>
        </pc:sldMkLst>
        <pc:spChg chg="mod">
          <ac:chgData name="김 창수" userId="ac3a4ba82f06e91d" providerId="LiveId" clId="{6096EA81-7BE8-4714-B84A-36AFEC0F0BB6}" dt="2021-07-05T09:32:42.547" v="20829" actId="20577"/>
          <ac:spMkLst>
            <pc:docMk/>
            <pc:sldMk cId="2864672571" sldId="396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9:30:21.506" v="20623" actId="478"/>
          <ac:graphicFrameMkLst>
            <pc:docMk/>
            <pc:sldMk cId="2864672571" sldId="396"/>
            <ac:graphicFrameMk id="5" creationId="{5342479A-29AE-4FDA-9D4D-C0B589A8B02B}"/>
          </ac:graphicFrameMkLst>
        </pc:graphicFrameChg>
        <pc:graphicFrameChg chg="add mod modGraphic">
          <ac:chgData name="김 창수" userId="ac3a4ba82f06e91d" providerId="LiveId" clId="{6096EA81-7BE8-4714-B84A-36AFEC0F0BB6}" dt="2021-07-05T09:33:49.653" v="20843" actId="20577"/>
          <ac:graphicFrameMkLst>
            <pc:docMk/>
            <pc:sldMk cId="2864672571" sldId="396"/>
            <ac:graphicFrameMk id="6" creationId="{6AE47336-A6E2-4686-8265-86AA2DCCD584}"/>
          </ac:graphicFrameMkLst>
        </pc:graphicFrameChg>
        <pc:graphicFrameChg chg="add mod modGraphic">
          <ac:chgData name="김 창수" userId="ac3a4ba82f06e91d" providerId="LiveId" clId="{6096EA81-7BE8-4714-B84A-36AFEC0F0BB6}" dt="2021-07-05T09:33:58.098" v="20846" actId="20577"/>
          <ac:graphicFrameMkLst>
            <pc:docMk/>
            <pc:sldMk cId="2864672571" sldId="396"/>
            <ac:graphicFrameMk id="7" creationId="{DC922A4F-610F-47DC-B83D-7D5B06A9C0E0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9:38:59.164" v="21127"/>
        <pc:sldMkLst>
          <pc:docMk/>
          <pc:sldMk cId="2169640390" sldId="397"/>
        </pc:sldMkLst>
        <pc:spChg chg="mod">
          <ac:chgData name="김 창수" userId="ac3a4ba82f06e91d" providerId="LiveId" clId="{6096EA81-7BE8-4714-B84A-36AFEC0F0BB6}" dt="2021-07-05T09:38:59.164" v="21127"/>
          <ac:spMkLst>
            <pc:docMk/>
            <pc:sldMk cId="2169640390" sldId="397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9:35:10.283" v="20976" actId="478"/>
          <ac:graphicFrameMkLst>
            <pc:docMk/>
            <pc:sldMk cId="2169640390" sldId="397"/>
            <ac:graphicFrameMk id="6" creationId="{6AE47336-A6E2-4686-8265-86AA2DCCD584}"/>
          </ac:graphicFrameMkLst>
        </pc:graphicFrameChg>
        <pc:graphicFrameChg chg="del">
          <ac:chgData name="김 창수" userId="ac3a4ba82f06e91d" providerId="LiveId" clId="{6096EA81-7BE8-4714-B84A-36AFEC0F0BB6}" dt="2021-07-05T09:35:14.848" v="20979" actId="478"/>
          <ac:graphicFrameMkLst>
            <pc:docMk/>
            <pc:sldMk cId="2169640390" sldId="397"/>
            <ac:graphicFrameMk id="7" creationId="{DC922A4F-610F-47DC-B83D-7D5B06A9C0E0}"/>
          </ac:graphicFrameMkLst>
        </pc:graphicFrameChg>
        <pc:graphicFrameChg chg="add mod modGraphic">
          <ac:chgData name="김 창수" userId="ac3a4ba82f06e91d" providerId="LiveId" clId="{6096EA81-7BE8-4714-B84A-36AFEC0F0BB6}" dt="2021-07-05T09:37:34.815" v="21042" actId="14100"/>
          <ac:graphicFrameMkLst>
            <pc:docMk/>
            <pc:sldMk cId="2169640390" sldId="397"/>
            <ac:graphicFrameMk id="8" creationId="{D9C39AB3-0703-4EC9-99A1-087C0084A310}"/>
          </ac:graphicFrameMkLst>
        </pc:graphicFrameChg>
      </pc:sldChg>
      <pc:sldChg chg="addSp modSp add mod">
        <pc:chgData name="김 창수" userId="ac3a4ba82f06e91d" providerId="LiveId" clId="{6096EA81-7BE8-4714-B84A-36AFEC0F0BB6}" dt="2021-07-05T09:41:29.387" v="21193"/>
        <pc:sldMkLst>
          <pc:docMk/>
          <pc:sldMk cId="3358066330" sldId="398"/>
        </pc:sldMkLst>
        <pc:spChg chg="mod">
          <ac:chgData name="김 창수" userId="ac3a4ba82f06e91d" providerId="LiveId" clId="{6096EA81-7BE8-4714-B84A-36AFEC0F0BB6}" dt="2021-07-05T09:40:59.959" v="21189" actId="255"/>
          <ac:spMkLst>
            <pc:docMk/>
            <pc:sldMk cId="3358066330" sldId="398"/>
            <ac:spMk id="3" creationId="{00000000-0000-0000-0000-000000000000}"/>
          </ac:spMkLst>
        </pc:spChg>
        <pc:graphicFrameChg chg="add mod">
          <ac:chgData name="김 창수" userId="ac3a4ba82f06e91d" providerId="LiveId" clId="{6096EA81-7BE8-4714-B84A-36AFEC0F0BB6}" dt="2021-07-05T09:41:29.387" v="21193"/>
          <ac:graphicFrameMkLst>
            <pc:docMk/>
            <pc:sldMk cId="3358066330" sldId="398"/>
            <ac:graphicFrameMk id="6" creationId="{B1F5F398-864F-4EB4-82BC-07F88496737E}"/>
          </ac:graphicFrameMkLst>
        </pc:graphicFrameChg>
        <pc:graphicFrameChg chg="mod modGraphic">
          <ac:chgData name="김 창수" userId="ac3a4ba82f06e91d" providerId="LiveId" clId="{6096EA81-7BE8-4714-B84A-36AFEC0F0BB6}" dt="2021-07-05T09:39:55.837" v="21155" actId="20577"/>
          <ac:graphicFrameMkLst>
            <pc:docMk/>
            <pc:sldMk cId="3358066330" sldId="398"/>
            <ac:graphicFrameMk id="8" creationId="{D9C39AB3-0703-4EC9-99A1-087C0084A310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09:44:19.757" v="21439" actId="20577"/>
        <pc:sldMkLst>
          <pc:docMk/>
          <pc:sldMk cId="3771242299" sldId="399"/>
        </pc:sldMkLst>
        <pc:spChg chg="mod">
          <ac:chgData name="김 창수" userId="ac3a4ba82f06e91d" providerId="LiveId" clId="{6096EA81-7BE8-4714-B84A-36AFEC0F0BB6}" dt="2021-07-05T09:43:48.870" v="21426" actId="6559"/>
          <ac:spMkLst>
            <pc:docMk/>
            <pc:sldMk cId="3771242299" sldId="399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09:42:25.289" v="21253" actId="478"/>
          <ac:graphicFrameMkLst>
            <pc:docMk/>
            <pc:sldMk cId="3771242299" sldId="399"/>
            <ac:graphicFrameMk id="6" creationId="{B1F5F398-864F-4EB4-82BC-07F88496737E}"/>
          </ac:graphicFrameMkLst>
        </pc:graphicFrameChg>
        <pc:graphicFrameChg chg="add mod modGraphic">
          <ac:chgData name="김 창수" userId="ac3a4ba82f06e91d" providerId="LiveId" clId="{6096EA81-7BE8-4714-B84A-36AFEC0F0BB6}" dt="2021-07-05T09:44:19.757" v="21439" actId="20577"/>
          <ac:graphicFrameMkLst>
            <pc:docMk/>
            <pc:sldMk cId="3771242299" sldId="399"/>
            <ac:graphicFrameMk id="7" creationId="{7527071F-3711-4A2C-B936-7A65BC4ABA6A}"/>
          </ac:graphicFrameMkLst>
        </pc:graphicFrameChg>
        <pc:graphicFrameChg chg="del">
          <ac:chgData name="김 창수" userId="ac3a4ba82f06e91d" providerId="LiveId" clId="{6096EA81-7BE8-4714-B84A-36AFEC0F0BB6}" dt="2021-07-05T09:42:23.960" v="21252" actId="478"/>
          <ac:graphicFrameMkLst>
            <pc:docMk/>
            <pc:sldMk cId="3771242299" sldId="399"/>
            <ac:graphicFrameMk id="8" creationId="{D9C39AB3-0703-4EC9-99A1-087C0084A310}"/>
          </ac:graphicFrameMkLst>
        </pc:graphicFrameChg>
      </pc:sldChg>
      <pc:sldChg chg="modSp add mod">
        <pc:chgData name="김 창수" userId="ac3a4ba82f06e91d" providerId="LiveId" clId="{6096EA81-7BE8-4714-B84A-36AFEC0F0BB6}" dt="2021-07-05T10:02:10.818" v="21836"/>
        <pc:sldMkLst>
          <pc:docMk/>
          <pc:sldMk cId="2856469361" sldId="400"/>
        </pc:sldMkLst>
        <pc:spChg chg="mod">
          <ac:chgData name="김 창수" userId="ac3a4ba82f06e91d" providerId="LiveId" clId="{6096EA81-7BE8-4714-B84A-36AFEC0F0BB6}" dt="2021-07-05T09:57:38.491" v="21746" actId="113"/>
          <ac:spMkLst>
            <pc:docMk/>
            <pc:sldMk cId="2856469361" sldId="400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10:02:10.818" v="21836"/>
          <ac:graphicFrameMkLst>
            <pc:docMk/>
            <pc:sldMk cId="2856469361" sldId="400"/>
            <ac:graphicFrameMk id="7" creationId="{7527071F-3711-4A2C-B936-7A65BC4ABA6A}"/>
          </ac:graphicFrameMkLst>
        </pc:graphicFrameChg>
      </pc:sldChg>
      <pc:sldChg chg="modSp add mod">
        <pc:chgData name="김 창수" userId="ac3a4ba82f06e91d" providerId="LiveId" clId="{6096EA81-7BE8-4714-B84A-36AFEC0F0BB6}" dt="2021-07-05T10:07:32.741" v="22133" actId="6549"/>
        <pc:sldMkLst>
          <pc:docMk/>
          <pc:sldMk cId="3438529827" sldId="401"/>
        </pc:sldMkLst>
        <pc:spChg chg="mod">
          <ac:chgData name="김 창수" userId="ac3a4ba82f06e91d" providerId="LiveId" clId="{6096EA81-7BE8-4714-B84A-36AFEC0F0BB6}" dt="2021-07-05T10:07:32.741" v="22133" actId="6549"/>
          <ac:spMkLst>
            <pc:docMk/>
            <pc:sldMk cId="3438529827" sldId="401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10:02:06.166" v="21835"/>
          <ac:graphicFrameMkLst>
            <pc:docMk/>
            <pc:sldMk cId="3438529827" sldId="401"/>
            <ac:graphicFrameMk id="7" creationId="{7527071F-3711-4A2C-B936-7A65BC4ABA6A}"/>
          </ac:graphicFrameMkLst>
        </pc:graphicFrameChg>
      </pc:sldChg>
      <pc:sldChg chg="modSp add mod ord">
        <pc:chgData name="김 창수" userId="ac3a4ba82f06e91d" providerId="LiveId" clId="{6096EA81-7BE8-4714-B84A-36AFEC0F0BB6}" dt="2021-07-05T10:16:48.649" v="22366"/>
        <pc:sldMkLst>
          <pc:docMk/>
          <pc:sldMk cId="209161886" sldId="402"/>
        </pc:sldMkLst>
        <pc:spChg chg="mod">
          <ac:chgData name="김 창수" userId="ac3a4ba82f06e91d" providerId="LiveId" clId="{6096EA81-7BE8-4714-B84A-36AFEC0F0BB6}" dt="2021-07-05T10:11:25.745" v="22171" actId="6549"/>
          <ac:spMkLst>
            <pc:docMk/>
            <pc:sldMk cId="209161886" sldId="402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0:13:48.073" v="22239" actId="6549"/>
          <ac:spMkLst>
            <pc:docMk/>
            <pc:sldMk cId="209161886" sldId="402"/>
            <ac:spMk id="3" creationId="{00000000-0000-0000-0000-000000000000}"/>
          </ac:spMkLst>
        </pc:spChg>
      </pc:sldChg>
      <pc:sldChg chg="addSp delSp modSp add mod ord">
        <pc:chgData name="김 창수" userId="ac3a4ba82f06e91d" providerId="LiveId" clId="{6096EA81-7BE8-4714-B84A-36AFEC0F0BB6}" dt="2021-07-05T10:47:51.678" v="22974" actId="20577"/>
        <pc:sldMkLst>
          <pc:docMk/>
          <pc:sldMk cId="2530904845" sldId="403"/>
        </pc:sldMkLst>
        <pc:spChg chg="mod">
          <ac:chgData name="김 창수" userId="ac3a4ba82f06e91d" providerId="LiveId" clId="{6096EA81-7BE8-4714-B84A-36AFEC0F0BB6}" dt="2021-07-05T10:47:51.678" v="22974" actId="20577"/>
          <ac:spMkLst>
            <pc:docMk/>
            <pc:sldMk cId="2530904845" sldId="403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0:15:04.224" v="22295" actId="478"/>
          <ac:graphicFrameMkLst>
            <pc:docMk/>
            <pc:sldMk cId="2530904845" sldId="403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10:15:03.052" v="22294" actId="478"/>
          <ac:graphicFrameMkLst>
            <pc:docMk/>
            <pc:sldMk cId="2530904845" sldId="403"/>
            <ac:graphicFrameMk id="8" creationId="{00000000-0000-0000-0000-000000000000}"/>
          </ac:graphicFrameMkLst>
        </pc:graphicFrameChg>
        <pc:picChg chg="add mod">
          <ac:chgData name="김 창수" userId="ac3a4ba82f06e91d" providerId="LiveId" clId="{6096EA81-7BE8-4714-B84A-36AFEC0F0BB6}" dt="2021-07-05T10:47:34.600" v="22962" actId="14100"/>
          <ac:picMkLst>
            <pc:docMk/>
            <pc:sldMk cId="2530904845" sldId="403"/>
            <ac:picMk id="5" creationId="{237C18CA-C300-4615-B1FE-7095D7E45791}"/>
          </ac:picMkLst>
        </pc:picChg>
      </pc:sldChg>
      <pc:sldChg chg="modSp add del mod">
        <pc:chgData name="김 창수" userId="ac3a4ba82f06e91d" providerId="LiveId" clId="{6096EA81-7BE8-4714-B84A-36AFEC0F0BB6}" dt="2021-07-05T10:21:17.843" v="22466" actId="2696"/>
        <pc:sldMkLst>
          <pc:docMk/>
          <pc:sldMk cId="3193305989" sldId="404"/>
        </pc:sldMkLst>
        <pc:spChg chg="mod">
          <ac:chgData name="김 창수" userId="ac3a4ba82f06e91d" providerId="LiveId" clId="{6096EA81-7BE8-4714-B84A-36AFEC0F0BB6}" dt="2021-07-05T10:14:36.496" v="22244" actId="20577"/>
          <ac:spMkLst>
            <pc:docMk/>
            <pc:sldMk cId="3193305989" sldId="404"/>
            <ac:spMk id="3" creationId="{00000000-0000-0000-0000-000000000000}"/>
          </ac:spMkLst>
        </pc:spChg>
      </pc:sldChg>
      <pc:sldChg chg="modSp add del mod">
        <pc:chgData name="김 창수" userId="ac3a4ba82f06e91d" providerId="LiveId" clId="{6096EA81-7BE8-4714-B84A-36AFEC0F0BB6}" dt="2021-07-05T10:21:13.017" v="22465" actId="2696"/>
        <pc:sldMkLst>
          <pc:docMk/>
          <pc:sldMk cId="1199788460" sldId="405"/>
        </pc:sldMkLst>
        <pc:spChg chg="mod">
          <ac:chgData name="김 창수" userId="ac3a4ba82f06e91d" providerId="LiveId" clId="{6096EA81-7BE8-4714-B84A-36AFEC0F0BB6}" dt="2021-07-05T10:16:55.976" v="22368" actId="20577"/>
          <ac:spMkLst>
            <pc:docMk/>
            <pc:sldMk cId="1199788460" sldId="405"/>
            <ac:spMk id="3" creationId="{00000000-0000-0000-0000-000000000000}"/>
          </ac:spMkLst>
        </pc:spChg>
      </pc:sldChg>
      <pc:sldChg chg="addSp modSp add del mod">
        <pc:chgData name="김 창수" userId="ac3a4ba82f06e91d" providerId="LiveId" clId="{6096EA81-7BE8-4714-B84A-36AFEC0F0BB6}" dt="2021-07-05T10:33:06.949" v="22911" actId="2696"/>
        <pc:sldMkLst>
          <pc:docMk/>
          <pc:sldMk cId="2346565872" sldId="406"/>
        </pc:sldMkLst>
        <pc:spChg chg="mod">
          <ac:chgData name="김 창수" userId="ac3a4ba82f06e91d" providerId="LiveId" clId="{6096EA81-7BE8-4714-B84A-36AFEC0F0BB6}" dt="2021-07-05T10:18:47.745" v="22423" actId="20577"/>
          <ac:spMkLst>
            <pc:docMk/>
            <pc:sldMk cId="2346565872" sldId="40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0:30:28.188" v="22828" actId="255"/>
          <ac:spMkLst>
            <pc:docMk/>
            <pc:sldMk cId="2346565872" sldId="406"/>
            <ac:spMk id="6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10:30:55.049" v="22831" actId="1076"/>
          <ac:spMkLst>
            <pc:docMk/>
            <pc:sldMk cId="2346565872" sldId="406"/>
            <ac:spMk id="7" creationId="{B7B9CD6E-00C0-469F-A5EB-D05C3A2E7427}"/>
          </ac:spMkLst>
        </pc:spChg>
      </pc:sldChg>
      <pc:sldChg chg="addSp modSp add mod">
        <pc:chgData name="김 창수" userId="ac3a4ba82f06e91d" providerId="LiveId" clId="{6096EA81-7BE8-4714-B84A-36AFEC0F0BB6}" dt="2021-07-05T10:48:34.478" v="22977" actId="14100"/>
        <pc:sldMkLst>
          <pc:docMk/>
          <pc:sldMk cId="3527190706" sldId="407"/>
        </pc:sldMkLst>
        <pc:spChg chg="mod">
          <ac:chgData name="김 창수" userId="ac3a4ba82f06e91d" providerId="LiveId" clId="{6096EA81-7BE8-4714-B84A-36AFEC0F0BB6}" dt="2021-07-05T10:33:12.876" v="22912" actId="20577"/>
          <ac:spMkLst>
            <pc:docMk/>
            <pc:sldMk cId="3527190706" sldId="40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0:46:33.685" v="22953" actId="6549"/>
          <ac:spMkLst>
            <pc:docMk/>
            <pc:sldMk cId="3527190706" sldId="407"/>
            <ac:spMk id="6" creationId="{00000000-0000-0000-0000-000000000000}"/>
          </ac:spMkLst>
        </pc:spChg>
        <pc:picChg chg="add mod">
          <ac:chgData name="김 창수" userId="ac3a4ba82f06e91d" providerId="LiveId" clId="{6096EA81-7BE8-4714-B84A-36AFEC0F0BB6}" dt="2021-07-05T10:48:34.478" v="22977" actId="14100"/>
          <ac:picMkLst>
            <pc:docMk/>
            <pc:sldMk cId="3527190706" sldId="407"/>
            <ac:picMk id="5" creationId="{109977CE-3A86-4035-B58E-A7F922C838C1}"/>
          </ac:picMkLst>
        </pc:picChg>
      </pc:sldChg>
      <pc:sldChg chg="delSp modSp add mod">
        <pc:chgData name="김 창수" userId="ac3a4ba82f06e91d" providerId="LiveId" clId="{6096EA81-7BE8-4714-B84A-36AFEC0F0BB6}" dt="2021-07-05T10:51:59.224" v="23326" actId="5793"/>
        <pc:sldMkLst>
          <pc:docMk/>
          <pc:sldMk cId="2074215429" sldId="408"/>
        </pc:sldMkLst>
        <pc:spChg chg="mod">
          <ac:chgData name="김 창수" userId="ac3a4ba82f06e91d" providerId="LiveId" clId="{6096EA81-7BE8-4714-B84A-36AFEC0F0BB6}" dt="2021-07-05T10:51:28.450" v="23317"/>
          <ac:spMkLst>
            <pc:docMk/>
            <pc:sldMk cId="2074215429" sldId="40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0:51:59.224" v="23326" actId="5793"/>
          <ac:spMkLst>
            <pc:docMk/>
            <pc:sldMk cId="2074215429" sldId="408"/>
            <ac:spMk id="6" creationId="{00000000-0000-0000-0000-000000000000}"/>
          </ac:spMkLst>
        </pc:spChg>
        <pc:picChg chg="del">
          <ac:chgData name="김 창수" userId="ac3a4ba82f06e91d" providerId="LiveId" clId="{6096EA81-7BE8-4714-B84A-36AFEC0F0BB6}" dt="2021-07-05T10:48:43.447" v="22979" actId="478"/>
          <ac:picMkLst>
            <pc:docMk/>
            <pc:sldMk cId="2074215429" sldId="408"/>
            <ac:picMk id="5" creationId="{109977CE-3A86-4035-B58E-A7F922C838C1}"/>
          </ac:picMkLst>
        </pc:picChg>
      </pc:sldChg>
      <pc:sldChg chg="addSp delSp modSp add mod ord">
        <pc:chgData name="김 창수" userId="ac3a4ba82f06e91d" providerId="LiveId" clId="{6096EA81-7BE8-4714-B84A-36AFEC0F0BB6}" dt="2021-07-05T11:43:40.825" v="24936" actId="20577"/>
        <pc:sldMkLst>
          <pc:docMk/>
          <pc:sldMk cId="2086496185" sldId="409"/>
        </pc:sldMkLst>
        <pc:spChg chg="mod">
          <ac:chgData name="김 창수" userId="ac3a4ba82f06e91d" providerId="LiveId" clId="{6096EA81-7BE8-4714-B84A-36AFEC0F0BB6}" dt="2021-07-05T11:43:40.825" v="24936" actId="20577"/>
          <ac:spMkLst>
            <pc:docMk/>
            <pc:sldMk cId="2086496185" sldId="40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0:52:37.175" v="23400" actId="6549"/>
          <ac:spMkLst>
            <pc:docMk/>
            <pc:sldMk cId="2086496185" sldId="409"/>
            <ac:spMk id="6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10:54:02.056" v="23409" actId="2710"/>
          <ac:spMkLst>
            <pc:docMk/>
            <pc:sldMk cId="2086496185" sldId="409"/>
            <ac:spMk id="7" creationId="{03BE143A-72F5-453B-9422-D715B13DD810}"/>
          </ac:spMkLst>
        </pc:spChg>
        <pc:picChg chg="del">
          <ac:chgData name="김 창수" userId="ac3a4ba82f06e91d" providerId="LiveId" clId="{6096EA81-7BE8-4714-B84A-36AFEC0F0BB6}" dt="2021-07-05T10:53:30.378" v="23401" actId="478"/>
          <ac:picMkLst>
            <pc:docMk/>
            <pc:sldMk cId="2086496185" sldId="409"/>
            <ac:picMk id="5" creationId="{109977CE-3A86-4035-B58E-A7F922C838C1}"/>
          </ac:picMkLst>
        </pc:picChg>
      </pc:sldChg>
      <pc:sldChg chg="addSp delSp modSp add mod">
        <pc:chgData name="김 창수" userId="ac3a4ba82f06e91d" providerId="LiveId" clId="{6096EA81-7BE8-4714-B84A-36AFEC0F0BB6}" dt="2021-07-05T11:44:35.860" v="24939" actId="20577"/>
        <pc:sldMkLst>
          <pc:docMk/>
          <pc:sldMk cId="1339017384" sldId="410"/>
        </pc:sldMkLst>
        <pc:spChg chg="mod">
          <ac:chgData name="김 창수" userId="ac3a4ba82f06e91d" providerId="LiveId" clId="{6096EA81-7BE8-4714-B84A-36AFEC0F0BB6}" dt="2021-07-05T11:44:35.860" v="24939" actId="20577"/>
          <ac:spMkLst>
            <pc:docMk/>
            <pc:sldMk cId="1339017384" sldId="41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1:02:14.619" v="23734" actId="6549"/>
          <ac:spMkLst>
            <pc:docMk/>
            <pc:sldMk cId="1339017384" sldId="410"/>
            <ac:spMk id="6" creationId="{00000000-0000-0000-0000-000000000000}"/>
          </ac:spMkLst>
        </pc:spChg>
        <pc:spChg chg="del">
          <ac:chgData name="김 창수" userId="ac3a4ba82f06e91d" providerId="LiveId" clId="{6096EA81-7BE8-4714-B84A-36AFEC0F0BB6}" dt="2021-07-05T10:55:30.202" v="23455" actId="478"/>
          <ac:spMkLst>
            <pc:docMk/>
            <pc:sldMk cId="1339017384" sldId="410"/>
            <ac:spMk id="7" creationId="{03BE143A-72F5-453B-9422-D715B13DD810}"/>
          </ac:spMkLst>
        </pc:spChg>
        <pc:picChg chg="add mod">
          <ac:chgData name="김 창수" userId="ac3a4ba82f06e91d" providerId="LiveId" clId="{6096EA81-7BE8-4714-B84A-36AFEC0F0BB6}" dt="2021-07-05T11:01:36.902" v="23699" actId="1076"/>
          <ac:picMkLst>
            <pc:docMk/>
            <pc:sldMk cId="1339017384" sldId="410"/>
            <ac:picMk id="5" creationId="{7AAD6EBA-F4BF-4A85-B4AC-4CE144020B71}"/>
          </ac:picMkLst>
        </pc:picChg>
      </pc:sldChg>
      <pc:sldChg chg="addSp delSp modSp add del mod">
        <pc:chgData name="김 창수" userId="ac3a4ba82f06e91d" providerId="LiveId" clId="{6096EA81-7BE8-4714-B84A-36AFEC0F0BB6}" dt="2021-07-05T11:14:12.575" v="24208" actId="2696"/>
        <pc:sldMkLst>
          <pc:docMk/>
          <pc:sldMk cId="1870345880" sldId="411"/>
        </pc:sldMkLst>
        <pc:picChg chg="del">
          <ac:chgData name="김 창수" userId="ac3a4ba82f06e91d" providerId="LiveId" clId="{6096EA81-7BE8-4714-B84A-36AFEC0F0BB6}" dt="2021-07-05T11:01:17.047" v="23695" actId="478"/>
          <ac:picMkLst>
            <pc:docMk/>
            <pc:sldMk cId="1870345880" sldId="411"/>
            <ac:picMk id="5" creationId="{7AAD6EBA-F4BF-4A85-B4AC-4CE144020B71}"/>
          </ac:picMkLst>
        </pc:picChg>
        <pc:picChg chg="add mod">
          <ac:chgData name="김 창수" userId="ac3a4ba82f06e91d" providerId="LiveId" clId="{6096EA81-7BE8-4714-B84A-36AFEC0F0BB6}" dt="2021-07-05T11:01:29.411" v="23698" actId="1076"/>
          <ac:picMkLst>
            <pc:docMk/>
            <pc:sldMk cId="1870345880" sldId="411"/>
            <ac:picMk id="7" creationId="{6347799F-9A34-4B3E-BB1B-2C80AC44586A}"/>
          </ac:picMkLst>
        </pc:picChg>
      </pc:sldChg>
      <pc:sldChg chg="addSp delSp modSp add mod">
        <pc:chgData name="김 창수" userId="ac3a4ba82f06e91d" providerId="LiveId" clId="{6096EA81-7BE8-4714-B84A-36AFEC0F0BB6}" dt="2021-07-05T11:44:40.085" v="24940" actId="20577"/>
        <pc:sldMkLst>
          <pc:docMk/>
          <pc:sldMk cId="1082490835" sldId="412"/>
        </pc:sldMkLst>
        <pc:spChg chg="mod">
          <ac:chgData name="김 창수" userId="ac3a4ba82f06e91d" providerId="LiveId" clId="{6096EA81-7BE8-4714-B84A-36AFEC0F0BB6}" dt="2021-07-05T11:44:40.085" v="24940" actId="20577"/>
          <ac:spMkLst>
            <pc:docMk/>
            <pc:sldMk cId="1082490835" sldId="41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1:07:01.216" v="23827" actId="6549"/>
          <ac:spMkLst>
            <pc:docMk/>
            <pc:sldMk cId="1082490835" sldId="412"/>
            <ac:spMk id="6" creationId="{00000000-0000-0000-0000-000000000000}"/>
          </ac:spMkLst>
        </pc:spChg>
        <pc:picChg chg="del">
          <ac:chgData name="김 창수" userId="ac3a4ba82f06e91d" providerId="LiveId" clId="{6096EA81-7BE8-4714-B84A-36AFEC0F0BB6}" dt="2021-07-05T11:02:27.438" v="23736" actId="478"/>
          <ac:picMkLst>
            <pc:docMk/>
            <pc:sldMk cId="1082490835" sldId="412"/>
            <ac:picMk id="5" creationId="{7AAD6EBA-F4BF-4A85-B4AC-4CE144020B71}"/>
          </ac:picMkLst>
        </pc:picChg>
        <pc:picChg chg="add mod">
          <ac:chgData name="김 창수" userId="ac3a4ba82f06e91d" providerId="LiveId" clId="{6096EA81-7BE8-4714-B84A-36AFEC0F0BB6}" dt="2021-07-05T11:02:56.206" v="23741" actId="1076"/>
          <ac:picMkLst>
            <pc:docMk/>
            <pc:sldMk cId="1082490835" sldId="412"/>
            <ac:picMk id="7" creationId="{DCC900BA-005B-4829-862B-93D6F2D82B14}"/>
          </ac:picMkLst>
        </pc:picChg>
      </pc:sldChg>
      <pc:sldChg chg="modSp add mod">
        <pc:chgData name="김 창수" userId="ac3a4ba82f06e91d" providerId="LiveId" clId="{6096EA81-7BE8-4714-B84A-36AFEC0F0BB6}" dt="2021-07-05T11:44:43.179" v="24941" actId="20577"/>
        <pc:sldMkLst>
          <pc:docMk/>
          <pc:sldMk cId="2231468285" sldId="413"/>
        </pc:sldMkLst>
        <pc:spChg chg="mod">
          <ac:chgData name="김 창수" userId="ac3a4ba82f06e91d" providerId="LiveId" clId="{6096EA81-7BE8-4714-B84A-36AFEC0F0BB6}" dt="2021-07-05T11:44:43.179" v="24941" actId="20577"/>
          <ac:spMkLst>
            <pc:docMk/>
            <pc:sldMk cId="2231468285" sldId="41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1:09:18.580" v="23967" actId="113"/>
          <ac:spMkLst>
            <pc:docMk/>
            <pc:sldMk cId="2231468285" sldId="413"/>
            <ac:spMk id="6" creationId="{00000000-0000-0000-0000-000000000000}"/>
          </ac:spMkLst>
        </pc:spChg>
      </pc:sldChg>
      <pc:sldChg chg="addSp delSp modSp add mod">
        <pc:chgData name="김 창수" userId="ac3a4ba82f06e91d" providerId="LiveId" clId="{6096EA81-7BE8-4714-B84A-36AFEC0F0BB6}" dt="2021-07-05T11:44:50.642" v="24942" actId="20577"/>
        <pc:sldMkLst>
          <pc:docMk/>
          <pc:sldMk cId="3001426671" sldId="414"/>
        </pc:sldMkLst>
        <pc:spChg chg="mod">
          <ac:chgData name="김 창수" userId="ac3a4ba82f06e91d" providerId="LiveId" clId="{6096EA81-7BE8-4714-B84A-36AFEC0F0BB6}" dt="2021-07-05T11:44:50.642" v="24942" actId="20577"/>
          <ac:spMkLst>
            <pc:docMk/>
            <pc:sldMk cId="3001426671" sldId="41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1:09:47.648" v="23998" actId="6549"/>
          <ac:spMkLst>
            <pc:docMk/>
            <pc:sldMk cId="3001426671" sldId="414"/>
            <ac:spMk id="6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11:12:41.264" v="24147"/>
          <ac:spMkLst>
            <pc:docMk/>
            <pc:sldMk cId="3001426671" sldId="414"/>
            <ac:spMk id="10" creationId="{2F7A2B06-C29E-47FC-9B6B-0FDA66E4BC8E}"/>
          </ac:spMkLst>
        </pc:spChg>
        <pc:picChg chg="add del mod">
          <ac:chgData name="김 창수" userId="ac3a4ba82f06e91d" providerId="LiveId" clId="{6096EA81-7BE8-4714-B84A-36AFEC0F0BB6}" dt="2021-07-05T11:10:40.422" v="24004" actId="478"/>
          <ac:picMkLst>
            <pc:docMk/>
            <pc:sldMk cId="3001426671" sldId="414"/>
            <ac:picMk id="5" creationId="{F4FCC980-2CD1-49DA-9DAF-AD5823BCF8FC}"/>
          </ac:picMkLst>
        </pc:picChg>
        <pc:picChg chg="del">
          <ac:chgData name="김 창수" userId="ac3a4ba82f06e91d" providerId="LiveId" clId="{6096EA81-7BE8-4714-B84A-36AFEC0F0BB6}" dt="2021-07-05T11:09:50.001" v="23999" actId="478"/>
          <ac:picMkLst>
            <pc:docMk/>
            <pc:sldMk cId="3001426671" sldId="414"/>
            <ac:picMk id="7" creationId="{DCC900BA-005B-4829-862B-93D6F2D82B14}"/>
          </ac:picMkLst>
        </pc:picChg>
        <pc:picChg chg="add mod">
          <ac:chgData name="김 창수" userId="ac3a4ba82f06e91d" providerId="LiveId" clId="{6096EA81-7BE8-4714-B84A-36AFEC0F0BB6}" dt="2021-07-05T11:10:56.328" v="24007" actId="14100"/>
          <ac:picMkLst>
            <pc:docMk/>
            <pc:sldMk cId="3001426671" sldId="414"/>
            <ac:picMk id="9" creationId="{43C3D2D6-8E82-4B6A-94DE-415EEDE58BB3}"/>
          </ac:picMkLst>
        </pc:picChg>
      </pc:sldChg>
      <pc:sldChg chg="delSp modSp add mod">
        <pc:chgData name="김 창수" userId="ac3a4ba82f06e91d" providerId="LiveId" clId="{6096EA81-7BE8-4714-B84A-36AFEC0F0BB6}" dt="2021-07-05T11:27:24.659" v="24645" actId="20577"/>
        <pc:sldMkLst>
          <pc:docMk/>
          <pc:sldMk cId="530745802" sldId="415"/>
        </pc:sldMkLst>
        <pc:spChg chg="mod">
          <ac:chgData name="김 창수" userId="ac3a4ba82f06e91d" providerId="LiveId" clId="{6096EA81-7BE8-4714-B84A-36AFEC0F0BB6}" dt="2021-07-05T11:13:05.361" v="24207" actId="6549"/>
          <ac:spMkLst>
            <pc:docMk/>
            <pc:sldMk cId="530745802" sldId="41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1:24:33.737" v="24228" actId="6549"/>
          <ac:spMkLst>
            <pc:docMk/>
            <pc:sldMk cId="530745802" sldId="41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1:27:24.659" v="24645" actId="20577"/>
          <ac:spMkLst>
            <pc:docMk/>
            <pc:sldMk cId="530745802" sldId="415"/>
            <ac:spMk id="6" creationId="{00000000-0000-0000-0000-000000000000}"/>
          </ac:spMkLst>
        </pc:spChg>
        <pc:spChg chg="del">
          <ac:chgData name="김 창수" userId="ac3a4ba82f06e91d" providerId="LiveId" clId="{6096EA81-7BE8-4714-B84A-36AFEC0F0BB6}" dt="2021-07-05T11:25:03.250" v="24303" actId="478"/>
          <ac:spMkLst>
            <pc:docMk/>
            <pc:sldMk cId="530745802" sldId="415"/>
            <ac:spMk id="10" creationId="{2F7A2B06-C29E-47FC-9B6B-0FDA66E4BC8E}"/>
          </ac:spMkLst>
        </pc:spChg>
        <pc:picChg chg="del">
          <ac:chgData name="김 창수" userId="ac3a4ba82f06e91d" providerId="LiveId" clId="{6096EA81-7BE8-4714-B84A-36AFEC0F0BB6}" dt="2021-07-05T11:25:01.255" v="24302" actId="478"/>
          <ac:picMkLst>
            <pc:docMk/>
            <pc:sldMk cId="530745802" sldId="415"/>
            <ac:picMk id="9" creationId="{43C3D2D6-8E82-4B6A-94DE-415EEDE58BB3}"/>
          </ac:picMkLst>
        </pc:picChg>
      </pc:sldChg>
      <pc:sldChg chg="addSp modSp add mod">
        <pc:chgData name="김 창수" userId="ac3a4ba82f06e91d" providerId="LiveId" clId="{6096EA81-7BE8-4714-B84A-36AFEC0F0BB6}" dt="2021-07-05T14:48:07.280" v="31048" actId="12"/>
        <pc:sldMkLst>
          <pc:docMk/>
          <pc:sldMk cId="1377611419" sldId="416"/>
        </pc:sldMkLst>
        <pc:spChg chg="mod">
          <ac:chgData name="김 창수" userId="ac3a4ba82f06e91d" providerId="LiveId" clId="{6096EA81-7BE8-4714-B84A-36AFEC0F0BB6}" dt="2021-07-05T12:02:13.580" v="25611" actId="20577"/>
          <ac:spMkLst>
            <pc:docMk/>
            <pc:sldMk cId="1377611419" sldId="41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48:07.280" v="31048" actId="12"/>
          <ac:spMkLst>
            <pc:docMk/>
            <pc:sldMk cId="1377611419" sldId="416"/>
            <ac:spMk id="6" creationId="{00000000-0000-0000-0000-000000000000}"/>
          </ac:spMkLst>
        </pc:spChg>
        <pc:picChg chg="add mod">
          <ac:chgData name="김 창수" userId="ac3a4ba82f06e91d" providerId="LiveId" clId="{6096EA81-7BE8-4714-B84A-36AFEC0F0BB6}" dt="2021-07-05T11:32:57.304" v="24854" actId="1076"/>
          <ac:picMkLst>
            <pc:docMk/>
            <pc:sldMk cId="1377611419" sldId="416"/>
            <ac:picMk id="5" creationId="{C9C85BCA-A36F-4BED-9D75-43A36D8588A0}"/>
          </ac:picMkLst>
        </pc:picChg>
      </pc:sldChg>
      <pc:sldChg chg="addSp delSp modSp add mod">
        <pc:chgData name="김 창수" userId="ac3a4ba82f06e91d" providerId="LiveId" clId="{6096EA81-7BE8-4714-B84A-36AFEC0F0BB6}" dt="2021-07-05T14:48:15.320" v="31050" actId="12"/>
        <pc:sldMkLst>
          <pc:docMk/>
          <pc:sldMk cId="402843468" sldId="417"/>
        </pc:sldMkLst>
        <pc:spChg chg="mod">
          <ac:chgData name="김 창수" userId="ac3a4ba82f06e91d" providerId="LiveId" clId="{6096EA81-7BE8-4714-B84A-36AFEC0F0BB6}" dt="2021-07-05T12:02:20.313" v="25624"/>
          <ac:spMkLst>
            <pc:docMk/>
            <pc:sldMk cId="402843468" sldId="41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48:15.320" v="31050" actId="12"/>
          <ac:spMkLst>
            <pc:docMk/>
            <pc:sldMk cId="402843468" sldId="417"/>
            <ac:spMk id="6" creationId="{00000000-0000-0000-0000-000000000000}"/>
          </ac:spMkLst>
        </pc:spChg>
        <pc:picChg chg="del">
          <ac:chgData name="김 창수" userId="ac3a4ba82f06e91d" providerId="LiveId" clId="{6096EA81-7BE8-4714-B84A-36AFEC0F0BB6}" dt="2021-07-05T11:32:12.742" v="24846" actId="478"/>
          <ac:picMkLst>
            <pc:docMk/>
            <pc:sldMk cId="402843468" sldId="417"/>
            <ac:picMk id="5" creationId="{C9C85BCA-A36F-4BED-9D75-43A36D8588A0}"/>
          </ac:picMkLst>
        </pc:picChg>
        <pc:picChg chg="add mod">
          <ac:chgData name="김 창수" userId="ac3a4ba82f06e91d" providerId="LiveId" clId="{6096EA81-7BE8-4714-B84A-36AFEC0F0BB6}" dt="2021-07-05T11:33:04.027" v="24855" actId="14100"/>
          <ac:picMkLst>
            <pc:docMk/>
            <pc:sldMk cId="402843468" sldId="417"/>
            <ac:picMk id="7" creationId="{0B09AC71-AFA6-425C-8014-E18AD1E8339B}"/>
          </ac:picMkLst>
        </pc:picChg>
      </pc:sldChg>
      <pc:sldChg chg="addSp delSp modSp add mod">
        <pc:chgData name="김 창수" userId="ac3a4ba82f06e91d" providerId="LiveId" clId="{6096EA81-7BE8-4714-B84A-36AFEC0F0BB6}" dt="2021-07-05T14:50:09.185" v="31129" actId="20577"/>
        <pc:sldMkLst>
          <pc:docMk/>
          <pc:sldMk cId="3126407301" sldId="418"/>
        </pc:sldMkLst>
        <pc:spChg chg="mod">
          <ac:chgData name="김 창수" userId="ac3a4ba82f06e91d" providerId="LiveId" clId="{6096EA81-7BE8-4714-B84A-36AFEC0F0BB6}" dt="2021-07-05T11:33:42.881" v="24901" actId="20577"/>
          <ac:spMkLst>
            <pc:docMk/>
            <pc:sldMk cId="3126407301" sldId="41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4:49:43.174" v="31084" actId="6549"/>
          <ac:spMkLst>
            <pc:docMk/>
            <pc:sldMk cId="3126407301" sldId="41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50:09.185" v="31129" actId="20577"/>
          <ac:spMkLst>
            <pc:docMk/>
            <pc:sldMk cId="3126407301" sldId="418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2:37:03.241" v="26837" actId="20577"/>
          <ac:graphicFrameMkLst>
            <pc:docMk/>
            <pc:sldMk cId="3126407301" sldId="418"/>
            <ac:graphicFrameMk id="8" creationId="{5E46A16F-018A-4E1D-B0D5-3111631869BC}"/>
          </ac:graphicFrameMkLst>
        </pc:graphicFrameChg>
        <pc:picChg chg="add mod">
          <ac:chgData name="김 창수" userId="ac3a4ba82f06e91d" providerId="LiveId" clId="{6096EA81-7BE8-4714-B84A-36AFEC0F0BB6}" dt="2021-07-05T11:49:29.592" v="25081" actId="1076"/>
          <ac:picMkLst>
            <pc:docMk/>
            <pc:sldMk cId="3126407301" sldId="418"/>
            <ac:picMk id="5" creationId="{247C8F10-D73E-4ECA-ABC0-496990ED6B84}"/>
          </ac:picMkLst>
        </pc:picChg>
        <pc:picChg chg="del">
          <ac:chgData name="김 창수" userId="ac3a4ba82f06e91d" providerId="LiveId" clId="{6096EA81-7BE8-4714-B84A-36AFEC0F0BB6}" dt="2021-07-05T11:47:24.083" v="25055" actId="478"/>
          <ac:picMkLst>
            <pc:docMk/>
            <pc:sldMk cId="3126407301" sldId="418"/>
            <ac:picMk id="7" creationId="{0B09AC71-AFA6-425C-8014-E18AD1E8339B}"/>
          </ac:picMkLst>
        </pc:picChg>
      </pc:sldChg>
      <pc:sldChg chg="addSp delSp modSp add mod">
        <pc:chgData name="김 창수" userId="ac3a4ba82f06e91d" providerId="LiveId" clId="{6096EA81-7BE8-4714-B84A-36AFEC0F0BB6}" dt="2021-07-05T14:51:48.615" v="31130"/>
        <pc:sldMkLst>
          <pc:docMk/>
          <pc:sldMk cId="4259230768" sldId="419"/>
        </pc:sldMkLst>
        <pc:spChg chg="mod">
          <ac:chgData name="김 창수" userId="ac3a4ba82f06e91d" providerId="LiveId" clId="{6096EA81-7BE8-4714-B84A-36AFEC0F0BB6}" dt="2021-07-05T14:51:48.615" v="31130"/>
          <ac:spMkLst>
            <pc:docMk/>
            <pc:sldMk cId="4259230768" sldId="41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48:27.659" v="31052" actId="12"/>
          <ac:spMkLst>
            <pc:docMk/>
            <pc:sldMk cId="4259230768" sldId="419"/>
            <ac:spMk id="6" creationId="{00000000-0000-0000-0000-000000000000}"/>
          </ac:spMkLst>
        </pc:spChg>
        <pc:graphicFrameChg chg="del modGraphic">
          <ac:chgData name="김 창수" userId="ac3a4ba82f06e91d" providerId="LiveId" clId="{6096EA81-7BE8-4714-B84A-36AFEC0F0BB6}" dt="2021-07-05T11:50:25.918" v="25120" actId="478"/>
          <ac:graphicFrameMkLst>
            <pc:docMk/>
            <pc:sldMk cId="4259230768" sldId="419"/>
            <ac:graphicFrameMk id="8" creationId="{5E46A16F-018A-4E1D-B0D5-3111631869BC}"/>
          </ac:graphicFrameMkLst>
        </pc:graphicFrameChg>
        <pc:picChg chg="del">
          <ac:chgData name="김 창수" userId="ac3a4ba82f06e91d" providerId="LiveId" clId="{6096EA81-7BE8-4714-B84A-36AFEC0F0BB6}" dt="2021-07-05T11:50:23.380" v="25118" actId="478"/>
          <ac:picMkLst>
            <pc:docMk/>
            <pc:sldMk cId="4259230768" sldId="419"/>
            <ac:picMk id="5" creationId="{247C8F10-D73E-4ECA-ABC0-496990ED6B84}"/>
          </ac:picMkLst>
        </pc:picChg>
        <pc:picChg chg="add mod">
          <ac:chgData name="김 창수" userId="ac3a4ba82f06e91d" providerId="LiveId" clId="{6096EA81-7BE8-4714-B84A-36AFEC0F0BB6}" dt="2021-07-05T11:50:54.574" v="25127" actId="14100"/>
          <ac:picMkLst>
            <pc:docMk/>
            <pc:sldMk cId="4259230768" sldId="419"/>
            <ac:picMk id="7" creationId="{76A8DE48-FDDC-43F3-B353-6B39F8785C02}"/>
          </ac:picMkLst>
        </pc:picChg>
      </pc:sldChg>
      <pc:sldChg chg="addSp delSp modSp add mod">
        <pc:chgData name="김 창수" userId="ac3a4ba82f06e91d" providerId="LiveId" clId="{6096EA81-7BE8-4714-B84A-36AFEC0F0BB6}" dt="2021-07-05T14:54:57.910" v="31179" actId="20577"/>
        <pc:sldMkLst>
          <pc:docMk/>
          <pc:sldMk cId="928105815" sldId="420"/>
        </pc:sldMkLst>
        <pc:spChg chg="mod">
          <ac:chgData name="김 창수" userId="ac3a4ba82f06e91d" providerId="LiveId" clId="{6096EA81-7BE8-4714-B84A-36AFEC0F0BB6}" dt="2021-07-05T14:53:41.658" v="31154" actId="20577"/>
          <ac:spMkLst>
            <pc:docMk/>
            <pc:sldMk cId="928105815" sldId="42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54:57.910" v="31179" actId="20577"/>
          <ac:spMkLst>
            <pc:docMk/>
            <pc:sldMk cId="928105815" sldId="420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4:52:23.110" v="31137" actId="1076"/>
          <ac:graphicFrameMkLst>
            <pc:docMk/>
            <pc:sldMk cId="928105815" sldId="420"/>
            <ac:graphicFrameMk id="8" creationId="{07D704DE-3F03-4225-903D-EEA9D8D52A57}"/>
          </ac:graphicFrameMkLst>
        </pc:graphicFrameChg>
        <pc:picChg chg="del">
          <ac:chgData name="김 창수" userId="ac3a4ba82f06e91d" providerId="LiveId" clId="{6096EA81-7BE8-4714-B84A-36AFEC0F0BB6}" dt="2021-07-05T11:52:18.004" v="25164" actId="478"/>
          <ac:picMkLst>
            <pc:docMk/>
            <pc:sldMk cId="928105815" sldId="420"/>
            <ac:picMk id="7" creationId="{76A8DE48-FDDC-43F3-B353-6B39F8785C02}"/>
          </ac:picMkLst>
        </pc:picChg>
      </pc:sldChg>
      <pc:sldChg chg="modSp add mod">
        <pc:chgData name="김 창수" userId="ac3a4ba82f06e91d" providerId="LiveId" clId="{6096EA81-7BE8-4714-B84A-36AFEC0F0BB6}" dt="2021-07-05T14:54:46.781" v="31177" actId="20577"/>
        <pc:sldMkLst>
          <pc:docMk/>
          <pc:sldMk cId="908760232" sldId="421"/>
        </pc:sldMkLst>
        <pc:spChg chg="mod">
          <ac:chgData name="김 창수" userId="ac3a4ba82f06e91d" providerId="LiveId" clId="{6096EA81-7BE8-4714-B84A-36AFEC0F0BB6}" dt="2021-07-05T14:53:51.111" v="31156"/>
          <ac:spMkLst>
            <pc:docMk/>
            <pc:sldMk cId="908760232" sldId="42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54:46.781" v="31177" actId="20577"/>
          <ac:spMkLst>
            <pc:docMk/>
            <pc:sldMk cId="908760232" sldId="421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14:54:22.958" v="31174" actId="1076"/>
          <ac:graphicFrameMkLst>
            <pc:docMk/>
            <pc:sldMk cId="908760232" sldId="421"/>
            <ac:graphicFrameMk id="8" creationId="{07D704DE-3F03-4225-903D-EEA9D8D52A57}"/>
          </ac:graphicFrameMkLst>
        </pc:graphicFrameChg>
      </pc:sldChg>
      <pc:sldChg chg="modSp add mod">
        <pc:chgData name="김 창수" userId="ac3a4ba82f06e91d" providerId="LiveId" clId="{6096EA81-7BE8-4714-B84A-36AFEC0F0BB6}" dt="2021-07-05T14:55:39.926" v="31189" actId="1076"/>
        <pc:sldMkLst>
          <pc:docMk/>
          <pc:sldMk cId="761671106" sldId="422"/>
        </pc:sldMkLst>
        <pc:spChg chg="mod">
          <ac:chgData name="김 창수" userId="ac3a4ba82f06e91d" providerId="LiveId" clId="{6096EA81-7BE8-4714-B84A-36AFEC0F0BB6}" dt="2021-07-05T14:55:26.606" v="31186" actId="27636"/>
          <ac:spMkLst>
            <pc:docMk/>
            <pc:sldMk cId="761671106" sldId="42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55:32.662" v="31188" actId="5793"/>
          <ac:spMkLst>
            <pc:docMk/>
            <pc:sldMk cId="761671106" sldId="422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14:55:39.926" v="31189" actId="1076"/>
          <ac:graphicFrameMkLst>
            <pc:docMk/>
            <pc:sldMk cId="761671106" sldId="422"/>
            <ac:graphicFrameMk id="8" creationId="{07D704DE-3F03-4225-903D-EEA9D8D52A57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14:56:45.279" v="31218" actId="20577"/>
        <pc:sldMkLst>
          <pc:docMk/>
          <pc:sldMk cId="2366476893" sldId="423"/>
        </pc:sldMkLst>
        <pc:spChg chg="mod">
          <ac:chgData name="김 창수" userId="ac3a4ba82f06e91d" providerId="LiveId" clId="{6096EA81-7BE8-4714-B84A-36AFEC0F0BB6}" dt="2021-07-05T12:04:37.200" v="25699" actId="6549"/>
          <ac:spMkLst>
            <pc:docMk/>
            <pc:sldMk cId="2366476893" sldId="423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4:55:59.778" v="31196" actId="27636"/>
          <ac:spMkLst>
            <pc:docMk/>
            <pc:sldMk cId="2366476893" sldId="42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56:45.279" v="31218" actId="20577"/>
          <ac:spMkLst>
            <pc:docMk/>
            <pc:sldMk cId="2366476893" sldId="423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2:10:31.470" v="26002" actId="478"/>
          <ac:graphicFrameMkLst>
            <pc:docMk/>
            <pc:sldMk cId="2366476893" sldId="423"/>
            <ac:graphicFrameMk id="8" creationId="{07D704DE-3F03-4225-903D-EEA9D8D52A57}"/>
          </ac:graphicFrameMkLst>
        </pc:graphicFrameChg>
        <pc:picChg chg="add mod">
          <ac:chgData name="김 창수" userId="ac3a4ba82f06e91d" providerId="LiveId" clId="{6096EA81-7BE8-4714-B84A-36AFEC0F0BB6}" dt="2021-07-05T14:56:42.453" v="31216" actId="1076"/>
          <ac:picMkLst>
            <pc:docMk/>
            <pc:sldMk cId="2366476893" sldId="423"/>
            <ac:picMk id="5" creationId="{525BAF70-B96B-473C-98C4-2F33D83B38F7}"/>
          </ac:picMkLst>
        </pc:picChg>
      </pc:sldChg>
      <pc:sldChg chg="addSp delSp modSp add mod">
        <pc:chgData name="김 창수" userId="ac3a4ba82f06e91d" providerId="LiveId" clId="{6096EA81-7BE8-4714-B84A-36AFEC0F0BB6}" dt="2021-07-05T14:57:29.596" v="31225" actId="27636"/>
        <pc:sldMkLst>
          <pc:docMk/>
          <pc:sldMk cId="962386483" sldId="424"/>
        </pc:sldMkLst>
        <pc:spChg chg="mod">
          <ac:chgData name="김 창수" userId="ac3a4ba82f06e91d" providerId="LiveId" clId="{6096EA81-7BE8-4714-B84A-36AFEC0F0BB6}" dt="2021-07-05T14:57:29.596" v="31225" actId="27636"/>
          <ac:spMkLst>
            <pc:docMk/>
            <pc:sldMk cId="962386483" sldId="42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57:09.483" v="31220" actId="12"/>
          <ac:spMkLst>
            <pc:docMk/>
            <pc:sldMk cId="962386483" sldId="424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4:57:15.893" v="31221" actId="1076"/>
          <ac:graphicFrameMkLst>
            <pc:docMk/>
            <pc:sldMk cId="962386483" sldId="424"/>
            <ac:graphicFrameMk id="7" creationId="{D32709EF-9F98-4690-85E6-A544B13DB830}"/>
          </ac:graphicFrameMkLst>
        </pc:graphicFrameChg>
        <pc:picChg chg="del">
          <ac:chgData name="김 창수" userId="ac3a4ba82f06e91d" providerId="LiveId" clId="{6096EA81-7BE8-4714-B84A-36AFEC0F0BB6}" dt="2021-07-05T12:12:20.715" v="26153" actId="478"/>
          <ac:picMkLst>
            <pc:docMk/>
            <pc:sldMk cId="962386483" sldId="424"/>
            <ac:picMk id="5" creationId="{525BAF70-B96B-473C-98C4-2F33D83B38F7}"/>
          </ac:picMkLst>
        </pc:picChg>
      </pc:sldChg>
      <pc:sldChg chg="addSp delSp modSp add mod">
        <pc:chgData name="김 창수" userId="ac3a4ba82f06e91d" providerId="LiveId" clId="{6096EA81-7BE8-4714-B84A-36AFEC0F0BB6}" dt="2021-07-05T14:57:57.524" v="31235" actId="1076"/>
        <pc:sldMkLst>
          <pc:docMk/>
          <pc:sldMk cId="3882160731" sldId="425"/>
        </pc:sldMkLst>
        <pc:spChg chg="mod">
          <ac:chgData name="김 창수" userId="ac3a4ba82f06e91d" providerId="LiveId" clId="{6096EA81-7BE8-4714-B84A-36AFEC0F0BB6}" dt="2021-07-05T14:57:44.391" v="31229" actId="27636"/>
          <ac:spMkLst>
            <pc:docMk/>
            <pc:sldMk cId="3882160731" sldId="42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57:51.222" v="31234" actId="6549"/>
          <ac:spMkLst>
            <pc:docMk/>
            <pc:sldMk cId="3882160731" sldId="425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2:13:36.097" v="26239" actId="478"/>
          <ac:graphicFrameMkLst>
            <pc:docMk/>
            <pc:sldMk cId="3882160731" sldId="425"/>
            <ac:graphicFrameMk id="7" creationId="{D32709EF-9F98-4690-85E6-A544B13DB830}"/>
          </ac:graphicFrameMkLst>
        </pc:graphicFrameChg>
        <pc:picChg chg="add mod">
          <ac:chgData name="김 창수" userId="ac3a4ba82f06e91d" providerId="LiveId" clId="{6096EA81-7BE8-4714-B84A-36AFEC0F0BB6}" dt="2021-07-05T14:57:57.524" v="31235" actId="1076"/>
          <ac:picMkLst>
            <pc:docMk/>
            <pc:sldMk cId="3882160731" sldId="425"/>
            <ac:picMk id="5" creationId="{27F92332-253C-42C5-8F18-55DDDC9AE847}"/>
          </ac:picMkLst>
        </pc:picChg>
      </pc:sldChg>
      <pc:sldChg chg="addSp delSp modSp add mod">
        <pc:chgData name="김 창수" userId="ac3a4ba82f06e91d" providerId="LiveId" clId="{6096EA81-7BE8-4714-B84A-36AFEC0F0BB6}" dt="2021-07-05T14:58:24.217" v="31248" actId="1076"/>
        <pc:sldMkLst>
          <pc:docMk/>
          <pc:sldMk cId="3356101801" sldId="426"/>
        </pc:sldMkLst>
        <pc:spChg chg="mod">
          <ac:chgData name="김 창수" userId="ac3a4ba82f06e91d" providerId="LiveId" clId="{6096EA81-7BE8-4714-B84A-36AFEC0F0BB6}" dt="2021-07-05T14:58:12.420" v="31244" actId="27636"/>
          <ac:spMkLst>
            <pc:docMk/>
            <pc:sldMk cId="3356101801" sldId="42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58:17.173" v="31247" actId="5793"/>
          <ac:spMkLst>
            <pc:docMk/>
            <pc:sldMk cId="3356101801" sldId="426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4:58:24.217" v="31248" actId="1076"/>
          <ac:graphicFrameMkLst>
            <pc:docMk/>
            <pc:sldMk cId="3356101801" sldId="426"/>
            <ac:graphicFrameMk id="7" creationId="{EB2257AC-CC91-45D8-8004-10674D41070C}"/>
          </ac:graphicFrameMkLst>
        </pc:graphicFrameChg>
        <pc:picChg chg="del">
          <ac:chgData name="김 창수" userId="ac3a4ba82f06e91d" providerId="LiveId" clId="{6096EA81-7BE8-4714-B84A-36AFEC0F0BB6}" dt="2021-07-05T12:15:44.653" v="26288" actId="478"/>
          <ac:picMkLst>
            <pc:docMk/>
            <pc:sldMk cId="3356101801" sldId="426"/>
            <ac:picMk id="5" creationId="{27F92332-253C-42C5-8F18-55DDDC9AE847}"/>
          </ac:picMkLst>
        </pc:picChg>
        <pc:picChg chg="add del mod">
          <ac:chgData name="김 창수" userId="ac3a4ba82f06e91d" providerId="LiveId" clId="{6096EA81-7BE8-4714-B84A-36AFEC0F0BB6}" dt="2021-07-05T12:17:40.967" v="26304" actId="478"/>
          <ac:picMkLst>
            <pc:docMk/>
            <pc:sldMk cId="3356101801" sldId="426"/>
            <ac:picMk id="8" creationId="{258056D9-0BAC-4E37-A1A9-7CDFB60CD678}"/>
          </ac:picMkLst>
        </pc:picChg>
        <pc:picChg chg="add del mod">
          <ac:chgData name="김 창수" userId="ac3a4ba82f06e91d" providerId="LiveId" clId="{6096EA81-7BE8-4714-B84A-36AFEC0F0BB6}" dt="2021-07-05T12:22:51.301" v="26500"/>
          <ac:picMkLst>
            <pc:docMk/>
            <pc:sldMk cId="3356101801" sldId="426"/>
            <ac:picMk id="9" creationId="{FDF878C4-A770-4719-8F80-D7F7CEB5D5F0}"/>
          </ac:picMkLst>
        </pc:picChg>
      </pc:sldChg>
      <pc:sldChg chg="addSp delSp modSp add mod">
        <pc:chgData name="김 창수" userId="ac3a4ba82f06e91d" providerId="LiveId" clId="{6096EA81-7BE8-4714-B84A-36AFEC0F0BB6}" dt="2021-07-05T14:58:56.557" v="31262" actId="1076"/>
        <pc:sldMkLst>
          <pc:docMk/>
          <pc:sldMk cId="3594904620" sldId="427"/>
        </pc:sldMkLst>
        <pc:spChg chg="mod">
          <ac:chgData name="김 창수" userId="ac3a4ba82f06e91d" providerId="LiveId" clId="{6096EA81-7BE8-4714-B84A-36AFEC0F0BB6}" dt="2021-07-05T14:58:44.533" v="31255" actId="27636"/>
          <ac:spMkLst>
            <pc:docMk/>
            <pc:sldMk cId="3594904620" sldId="42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58:49.544" v="31261" actId="12"/>
          <ac:spMkLst>
            <pc:docMk/>
            <pc:sldMk cId="3594904620" sldId="427"/>
            <ac:spMk id="6" creationId="{00000000-0000-0000-0000-000000000000}"/>
          </ac:spMkLst>
        </pc:spChg>
        <pc:graphicFrameChg chg="del modGraphic">
          <ac:chgData name="김 창수" userId="ac3a4ba82f06e91d" providerId="LiveId" clId="{6096EA81-7BE8-4714-B84A-36AFEC0F0BB6}" dt="2021-07-05T12:19:42.899" v="26427" actId="478"/>
          <ac:graphicFrameMkLst>
            <pc:docMk/>
            <pc:sldMk cId="3594904620" sldId="427"/>
            <ac:graphicFrameMk id="7" creationId="{EB2257AC-CC91-45D8-8004-10674D41070C}"/>
          </ac:graphicFrameMkLst>
        </pc:graphicFrameChg>
        <pc:picChg chg="add mod">
          <ac:chgData name="김 창수" userId="ac3a4ba82f06e91d" providerId="LiveId" clId="{6096EA81-7BE8-4714-B84A-36AFEC0F0BB6}" dt="2021-07-05T14:58:56.557" v="31262" actId="1076"/>
          <ac:picMkLst>
            <pc:docMk/>
            <pc:sldMk cId="3594904620" sldId="427"/>
            <ac:picMk id="5" creationId="{DDDCF44F-E509-4F1B-85C8-FE2C864CBA8D}"/>
          </ac:picMkLst>
        </pc:picChg>
      </pc:sldChg>
      <pc:sldChg chg="addSp delSp modSp add mod ord">
        <pc:chgData name="김 창수" userId="ac3a4ba82f06e91d" providerId="LiveId" clId="{6096EA81-7BE8-4714-B84A-36AFEC0F0BB6}" dt="2021-07-05T14:59:30.667" v="31274" actId="1076"/>
        <pc:sldMkLst>
          <pc:docMk/>
          <pc:sldMk cId="1413619169" sldId="428"/>
        </pc:sldMkLst>
        <pc:spChg chg="mod">
          <ac:chgData name="김 창수" userId="ac3a4ba82f06e91d" providerId="LiveId" clId="{6096EA81-7BE8-4714-B84A-36AFEC0F0BB6}" dt="2021-07-05T14:59:21.271" v="31272" actId="27636"/>
          <ac:spMkLst>
            <pc:docMk/>
            <pc:sldMk cId="1413619169" sldId="42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4:59:24.739" v="31273" actId="6549"/>
          <ac:spMkLst>
            <pc:docMk/>
            <pc:sldMk cId="1413619169" sldId="428"/>
            <ac:spMk id="6" creationId="{00000000-0000-0000-0000-000000000000}"/>
          </ac:spMkLst>
        </pc:spChg>
        <pc:spChg chg="add del">
          <ac:chgData name="김 창수" userId="ac3a4ba82f06e91d" providerId="LiveId" clId="{6096EA81-7BE8-4714-B84A-36AFEC0F0BB6}" dt="2021-07-05T12:26:24.982" v="26555" actId="22"/>
          <ac:spMkLst>
            <pc:docMk/>
            <pc:sldMk cId="1413619169" sldId="428"/>
            <ac:spMk id="8" creationId="{DC3A90FF-3AFE-482D-A9AE-1BE74892A1FC}"/>
          </ac:spMkLst>
        </pc:spChg>
        <pc:graphicFrameChg chg="mod modGraphic">
          <ac:chgData name="김 창수" userId="ac3a4ba82f06e91d" providerId="LiveId" clId="{6096EA81-7BE8-4714-B84A-36AFEC0F0BB6}" dt="2021-07-05T14:59:30.667" v="31274" actId="1076"/>
          <ac:graphicFrameMkLst>
            <pc:docMk/>
            <pc:sldMk cId="1413619169" sldId="428"/>
            <ac:graphicFrameMk id="7" creationId="{EB2257AC-CC91-45D8-8004-10674D41070C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15:00:32.815" v="31287" actId="14100"/>
        <pc:sldMkLst>
          <pc:docMk/>
          <pc:sldMk cId="1165900835" sldId="429"/>
        </pc:sldMkLst>
        <pc:spChg chg="mod">
          <ac:chgData name="김 창수" userId="ac3a4ba82f06e91d" providerId="LiveId" clId="{6096EA81-7BE8-4714-B84A-36AFEC0F0BB6}" dt="2021-07-05T15:00:19.385" v="31280" actId="20577"/>
          <ac:spMkLst>
            <pc:docMk/>
            <pc:sldMk cId="1165900835" sldId="42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00:26.101" v="31285" actId="12"/>
          <ac:spMkLst>
            <pc:docMk/>
            <pc:sldMk cId="1165900835" sldId="429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2:27:08.677" v="26570" actId="478"/>
          <ac:graphicFrameMkLst>
            <pc:docMk/>
            <pc:sldMk cId="1165900835" sldId="429"/>
            <ac:graphicFrameMk id="7" creationId="{EB2257AC-CC91-45D8-8004-10674D41070C}"/>
          </ac:graphicFrameMkLst>
        </pc:graphicFrameChg>
        <pc:picChg chg="add mod">
          <ac:chgData name="김 창수" userId="ac3a4ba82f06e91d" providerId="LiveId" clId="{6096EA81-7BE8-4714-B84A-36AFEC0F0BB6}" dt="2021-07-05T15:00:32.815" v="31287" actId="14100"/>
          <ac:picMkLst>
            <pc:docMk/>
            <pc:sldMk cId="1165900835" sldId="429"/>
            <ac:picMk id="5" creationId="{D22D73E5-83BA-4F1F-A9C9-5FE058055196}"/>
          </ac:picMkLst>
        </pc:picChg>
      </pc:sldChg>
      <pc:sldChg chg="modSp add del mod">
        <pc:chgData name="김 창수" userId="ac3a4ba82f06e91d" providerId="LiveId" clId="{6096EA81-7BE8-4714-B84A-36AFEC0F0BB6}" dt="2021-07-05T12:23:22.919" v="26516" actId="2696"/>
        <pc:sldMkLst>
          <pc:docMk/>
          <pc:sldMk cId="3108019352" sldId="429"/>
        </pc:sldMkLst>
        <pc:spChg chg="mod">
          <ac:chgData name="김 창수" userId="ac3a4ba82f06e91d" providerId="LiveId" clId="{6096EA81-7BE8-4714-B84A-36AFEC0F0BB6}" dt="2021-07-05T12:23:14.828" v="26515" actId="20577"/>
          <ac:spMkLst>
            <pc:docMk/>
            <pc:sldMk cId="3108019352" sldId="429"/>
            <ac:spMk id="6" creationId="{00000000-0000-0000-0000-000000000000}"/>
          </ac:spMkLst>
        </pc:spChg>
      </pc:sldChg>
      <pc:sldChg chg="addSp delSp modSp add mod">
        <pc:chgData name="김 창수" userId="ac3a4ba82f06e91d" providerId="LiveId" clId="{6096EA81-7BE8-4714-B84A-36AFEC0F0BB6}" dt="2021-07-05T15:01:32.445" v="31343" actId="1076"/>
        <pc:sldMkLst>
          <pc:docMk/>
          <pc:sldMk cId="1176845022" sldId="430"/>
        </pc:sldMkLst>
        <pc:spChg chg="mod">
          <ac:chgData name="김 창수" userId="ac3a4ba82f06e91d" providerId="LiveId" clId="{6096EA81-7BE8-4714-B84A-36AFEC0F0BB6}" dt="2021-07-05T15:00:51.444" v="31296" actId="27636"/>
          <ac:spMkLst>
            <pc:docMk/>
            <pc:sldMk cId="1176845022" sldId="43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01:24.752" v="31342"/>
          <ac:spMkLst>
            <pc:docMk/>
            <pc:sldMk cId="1176845022" sldId="430"/>
            <ac:spMk id="6" creationId="{00000000-0000-0000-0000-000000000000}"/>
          </ac:spMkLst>
        </pc:spChg>
        <pc:graphicFrameChg chg="add del mod">
          <ac:chgData name="김 창수" userId="ac3a4ba82f06e91d" providerId="LiveId" clId="{6096EA81-7BE8-4714-B84A-36AFEC0F0BB6}" dt="2021-07-05T12:30:30.943" v="26610" actId="478"/>
          <ac:graphicFrameMkLst>
            <pc:docMk/>
            <pc:sldMk cId="1176845022" sldId="430"/>
            <ac:graphicFrameMk id="7" creationId="{D5FC9D88-662C-4235-998D-71C3B3B9403C}"/>
          </ac:graphicFrameMkLst>
        </pc:graphicFrameChg>
        <pc:picChg chg="del">
          <ac:chgData name="김 창수" userId="ac3a4ba82f06e91d" providerId="LiveId" clId="{6096EA81-7BE8-4714-B84A-36AFEC0F0BB6}" dt="2021-07-05T12:29:42.470" v="26608" actId="478"/>
          <ac:picMkLst>
            <pc:docMk/>
            <pc:sldMk cId="1176845022" sldId="430"/>
            <ac:picMk id="5" creationId="{D22D73E5-83BA-4F1F-A9C9-5FE058055196}"/>
          </ac:picMkLst>
        </pc:picChg>
        <pc:picChg chg="add mod">
          <ac:chgData name="김 창수" userId="ac3a4ba82f06e91d" providerId="LiveId" clId="{6096EA81-7BE8-4714-B84A-36AFEC0F0BB6}" dt="2021-07-05T15:01:32.445" v="31343" actId="1076"/>
          <ac:picMkLst>
            <pc:docMk/>
            <pc:sldMk cId="1176845022" sldId="430"/>
            <ac:picMk id="8" creationId="{1C95AF3F-1F52-429A-B161-BE64A9E172FE}"/>
          </ac:picMkLst>
        </pc:picChg>
        <pc:picChg chg="add mod modCrop">
          <ac:chgData name="김 창수" userId="ac3a4ba82f06e91d" providerId="LiveId" clId="{6096EA81-7BE8-4714-B84A-36AFEC0F0BB6}" dt="2021-07-05T12:32:13.173" v="26681" actId="14100"/>
          <ac:picMkLst>
            <pc:docMk/>
            <pc:sldMk cId="1176845022" sldId="430"/>
            <ac:picMk id="10" creationId="{FD805B4A-9F3E-48B1-A616-9F2F0EEACE57}"/>
          </ac:picMkLst>
        </pc:picChg>
      </pc:sldChg>
      <pc:sldChg chg="addSp delSp modSp add mod">
        <pc:chgData name="김 창수" userId="ac3a4ba82f06e91d" providerId="LiveId" clId="{6096EA81-7BE8-4714-B84A-36AFEC0F0BB6}" dt="2021-07-05T15:01:58.693" v="31372" actId="1076"/>
        <pc:sldMkLst>
          <pc:docMk/>
          <pc:sldMk cId="3163057510" sldId="431"/>
        </pc:sldMkLst>
        <pc:spChg chg="mod">
          <ac:chgData name="김 창수" userId="ac3a4ba82f06e91d" providerId="LiveId" clId="{6096EA81-7BE8-4714-B84A-36AFEC0F0BB6}" dt="2021-07-05T15:01:48.583" v="31369" actId="6549"/>
          <ac:spMkLst>
            <pc:docMk/>
            <pc:sldMk cId="3163057510" sldId="43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01:53.009" v="31371" actId="5793"/>
          <ac:spMkLst>
            <pc:docMk/>
            <pc:sldMk cId="3163057510" sldId="431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5:01:58.693" v="31372" actId="1076"/>
          <ac:graphicFrameMkLst>
            <pc:docMk/>
            <pc:sldMk cId="3163057510" sldId="431"/>
            <ac:graphicFrameMk id="7" creationId="{C32AC6D5-D748-4C83-B785-E8BA662522E4}"/>
          </ac:graphicFrameMkLst>
        </pc:graphicFrameChg>
        <pc:picChg chg="del">
          <ac:chgData name="김 창수" userId="ac3a4ba82f06e91d" providerId="LiveId" clId="{6096EA81-7BE8-4714-B84A-36AFEC0F0BB6}" dt="2021-07-05T12:34:17.373" v="26745" actId="478"/>
          <ac:picMkLst>
            <pc:docMk/>
            <pc:sldMk cId="3163057510" sldId="431"/>
            <ac:picMk id="8" creationId="{1C95AF3F-1F52-429A-B161-BE64A9E172FE}"/>
          </ac:picMkLst>
        </pc:picChg>
        <pc:picChg chg="del">
          <ac:chgData name="김 창수" userId="ac3a4ba82f06e91d" providerId="LiveId" clId="{6096EA81-7BE8-4714-B84A-36AFEC0F0BB6}" dt="2021-07-05T12:34:18.324" v="26746" actId="478"/>
          <ac:picMkLst>
            <pc:docMk/>
            <pc:sldMk cId="3163057510" sldId="431"/>
            <ac:picMk id="10" creationId="{FD805B4A-9F3E-48B1-A616-9F2F0EEACE57}"/>
          </ac:picMkLst>
        </pc:picChg>
      </pc:sldChg>
      <pc:sldChg chg="addSp delSp modSp add mod">
        <pc:chgData name="김 창수" userId="ac3a4ba82f06e91d" providerId="LiveId" clId="{6096EA81-7BE8-4714-B84A-36AFEC0F0BB6}" dt="2021-07-05T15:02:36.797" v="31428" actId="1076"/>
        <pc:sldMkLst>
          <pc:docMk/>
          <pc:sldMk cId="3902821943" sldId="432"/>
        </pc:sldMkLst>
        <pc:spChg chg="mod">
          <ac:chgData name="김 창수" userId="ac3a4ba82f06e91d" providerId="LiveId" clId="{6096EA81-7BE8-4714-B84A-36AFEC0F0BB6}" dt="2021-07-05T15:02:18.360" v="31398" actId="6549"/>
          <ac:spMkLst>
            <pc:docMk/>
            <pc:sldMk cId="3902821943" sldId="43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02:29.625" v="31426"/>
          <ac:spMkLst>
            <pc:docMk/>
            <pc:sldMk cId="3902821943" sldId="432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2:37:38.545" v="26839" actId="478"/>
          <ac:graphicFrameMkLst>
            <pc:docMk/>
            <pc:sldMk cId="3902821943" sldId="432"/>
            <ac:graphicFrameMk id="7" creationId="{C32AC6D5-D748-4C83-B785-E8BA662522E4}"/>
          </ac:graphicFrameMkLst>
        </pc:graphicFrameChg>
        <pc:picChg chg="add mod">
          <ac:chgData name="김 창수" userId="ac3a4ba82f06e91d" providerId="LiveId" clId="{6096EA81-7BE8-4714-B84A-36AFEC0F0BB6}" dt="2021-07-05T15:02:33.639" v="31427" actId="1076"/>
          <ac:picMkLst>
            <pc:docMk/>
            <pc:sldMk cId="3902821943" sldId="432"/>
            <ac:picMk id="5" creationId="{B0540DD2-0E16-472F-8038-3C972DFBCFAB}"/>
          </ac:picMkLst>
        </pc:picChg>
        <pc:picChg chg="add mod modCrop">
          <ac:chgData name="김 창수" userId="ac3a4ba82f06e91d" providerId="LiveId" clId="{6096EA81-7BE8-4714-B84A-36AFEC0F0BB6}" dt="2021-07-05T15:02:36.797" v="31428" actId="1076"/>
          <ac:picMkLst>
            <pc:docMk/>
            <pc:sldMk cId="3902821943" sldId="432"/>
            <ac:picMk id="9" creationId="{7A1472D1-9353-48FE-B7E4-54FCCFEE3F61}"/>
          </ac:picMkLst>
        </pc:picChg>
      </pc:sldChg>
      <pc:sldChg chg="delSp modSp add mod">
        <pc:chgData name="김 창수" userId="ac3a4ba82f06e91d" providerId="LiveId" clId="{6096EA81-7BE8-4714-B84A-36AFEC0F0BB6}" dt="2021-07-05T15:05:42.738" v="31536" actId="5793"/>
        <pc:sldMkLst>
          <pc:docMk/>
          <pc:sldMk cId="565697757" sldId="433"/>
        </pc:sldMkLst>
        <pc:spChg chg="mod">
          <ac:chgData name="김 창수" userId="ac3a4ba82f06e91d" providerId="LiveId" clId="{6096EA81-7BE8-4714-B84A-36AFEC0F0BB6}" dt="2021-07-05T12:39:10.675" v="26890" actId="6549"/>
          <ac:spMkLst>
            <pc:docMk/>
            <pc:sldMk cId="565697757" sldId="433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5:04:51.479" v="31492"/>
          <ac:spMkLst>
            <pc:docMk/>
            <pc:sldMk cId="565697757" sldId="43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05:42.738" v="31536" actId="5793"/>
          <ac:spMkLst>
            <pc:docMk/>
            <pc:sldMk cId="565697757" sldId="433"/>
            <ac:spMk id="6" creationId="{00000000-0000-0000-0000-000000000000}"/>
          </ac:spMkLst>
        </pc:spChg>
        <pc:picChg chg="del">
          <ac:chgData name="김 창수" userId="ac3a4ba82f06e91d" providerId="LiveId" clId="{6096EA81-7BE8-4714-B84A-36AFEC0F0BB6}" dt="2021-07-05T12:41:05.098" v="26960" actId="478"/>
          <ac:picMkLst>
            <pc:docMk/>
            <pc:sldMk cId="565697757" sldId="433"/>
            <ac:picMk id="5" creationId="{B0540DD2-0E16-472F-8038-3C972DFBCFAB}"/>
          </ac:picMkLst>
        </pc:picChg>
        <pc:picChg chg="del">
          <ac:chgData name="김 창수" userId="ac3a4ba82f06e91d" providerId="LiveId" clId="{6096EA81-7BE8-4714-B84A-36AFEC0F0BB6}" dt="2021-07-05T12:41:06.318" v="26961" actId="478"/>
          <ac:picMkLst>
            <pc:docMk/>
            <pc:sldMk cId="565697757" sldId="433"/>
            <ac:picMk id="9" creationId="{7A1472D1-9353-48FE-B7E4-54FCCFEE3F61}"/>
          </ac:picMkLst>
        </pc:picChg>
      </pc:sldChg>
      <pc:sldChg chg="addSp modSp add mod">
        <pc:chgData name="김 창수" userId="ac3a4ba82f06e91d" providerId="LiveId" clId="{6096EA81-7BE8-4714-B84A-36AFEC0F0BB6}" dt="2021-07-05T15:07:16.252" v="31568" actId="6549"/>
        <pc:sldMkLst>
          <pc:docMk/>
          <pc:sldMk cId="829444504" sldId="434"/>
        </pc:sldMkLst>
        <pc:spChg chg="mod">
          <ac:chgData name="김 창수" userId="ac3a4ba82f06e91d" providerId="LiveId" clId="{6096EA81-7BE8-4714-B84A-36AFEC0F0BB6}" dt="2021-07-05T15:06:14.913" v="31553" actId="27636"/>
          <ac:spMkLst>
            <pc:docMk/>
            <pc:sldMk cId="829444504" sldId="43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07:16.252" v="31568" actId="6549"/>
          <ac:spMkLst>
            <pc:docMk/>
            <pc:sldMk cId="829444504" sldId="434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5:06:39.451" v="31565" actId="1076"/>
          <ac:graphicFrameMkLst>
            <pc:docMk/>
            <pc:sldMk cId="829444504" sldId="434"/>
            <ac:graphicFrameMk id="5" creationId="{489C52CF-6F99-4012-9A30-4D04554B8218}"/>
          </ac:graphicFrameMkLst>
        </pc:graphicFrameChg>
        <pc:picChg chg="add mod">
          <ac:chgData name="김 창수" userId="ac3a4ba82f06e91d" providerId="LiveId" clId="{6096EA81-7BE8-4714-B84A-36AFEC0F0BB6}" dt="2021-07-05T15:06:33.871" v="31564" actId="1076"/>
          <ac:picMkLst>
            <pc:docMk/>
            <pc:sldMk cId="829444504" sldId="434"/>
            <ac:picMk id="7" creationId="{9E1576E1-43F2-40BD-90C6-14DFD35287A4}"/>
          </ac:picMkLst>
        </pc:picChg>
      </pc:sldChg>
      <pc:sldChg chg="addSp delSp modSp add mod">
        <pc:chgData name="김 창수" userId="ac3a4ba82f06e91d" providerId="LiveId" clId="{6096EA81-7BE8-4714-B84A-36AFEC0F0BB6}" dt="2021-07-05T15:03:09.228" v="31446" actId="1076"/>
        <pc:sldMkLst>
          <pc:docMk/>
          <pc:sldMk cId="3527779687" sldId="435"/>
        </pc:sldMkLst>
        <pc:spChg chg="mod">
          <ac:chgData name="김 창수" userId="ac3a4ba82f06e91d" providerId="LiveId" clId="{6096EA81-7BE8-4714-B84A-36AFEC0F0BB6}" dt="2021-07-05T15:02:49.726" v="31435" actId="20577"/>
          <ac:spMkLst>
            <pc:docMk/>
            <pc:sldMk cId="3527779687" sldId="43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03:05.113" v="31445" actId="6549"/>
          <ac:spMkLst>
            <pc:docMk/>
            <pc:sldMk cId="3527779687" sldId="435"/>
            <ac:spMk id="6" creationId="{00000000-0000-0000-0000-000000000000}"/>
          </ac:spMkLst>
        </pc:spChg>
        <pc:picChg chg="del">
          <ac:chgData name="김 창수" userId="ac3a4ba82f06e91d" providerId="LiveId" clId="{6096EA81-7BE8-4714-B84A-36AFEC0F0BB6}" dt="2021-07-05T12:46:28.899" v="27569" actId="478"/>
          <ac:picMkLst>
            <pc:docMk/>
            <pc:sldMk cId="3527779687" sldId="435"/>
            <ac:picMk id="5" creationId="{B0540DD2-0E16-472F-8038-3C972DFBCFAB}"/>
          </ac:picMkLst>
        </pc:picChg>
        <pc:picChg chg="add mod">
          <ac:chgData name="김 창수" userId="ac3a4ba82f06e91d" providerId="LiveId" clId="{6096EA81-7BE8-4714-B84A-36AFEC0F0BB6}" dt="2021-07-05T15:03:09.228" v="31446" actId="1076"/>
          <ac:picMkLst>
            <pc:docMk/>
            <pc:sldMk cId="3527779687" sldId="435"/>
            <ac:picMk id="7" creationId="{188C03E9-A2D0-4037-8784-12F8EF02FC3C}"/>
          </ac:picMkLst>
        </pc:picChg>
        <pc:picChg chg="del">
          <ac:chgData name="김 창수" userId="ac3a4ba82f06e91d" providerId="LiveId" clId="{6096EA81-7BE8-4714-B84A-36AFEC0F0BB6}" dt="2021-07-05T12:46:26.634" v="27568" actId="478"/>
          <ac:picMkLst>
            <pc:docMk/>
            <pc:sldMk cId="3527779687" sldId="435"/>
            <ac:picMk id="9" creationId="{7A1472D1-9353-48FE-B7E4-54FCCFEE3F61}"/>
          </ac:picMkLst>
        </pc:picChg>
      </pc:sldChg>
      <pc:sldChg chg="delSp modSp add del mod">
        <pc:chgData name="김 창수" userId="ac3a4ba82f06e91d" providerId="LiveId" clId="{6096EA81-7BE8-4714-B84A-36AFEC0F0BB6}" dt="2021-07-05T15:09:08.913" v="31590" actId="2696"/>
        <pc:sldMkLst>
          <pc:docMk/>
          <pc:sldMk cId="1471421979" sldId="436"/>
        </pc:sldMkLst>
        <pc:spChg chg="mod">
          <ac:chgData name="김 창수" userId="ac3a4ba82f06e91d" providerId="LiveId" clId="{6096EA81-7BE8-4714-B84A-36AFEC0F0BB6}" dt="2021-07-05T15:07:04.798" v="31567" actId="27636"/>
          <ac:spMkLst>
            <pc:docMk/>
            <pc:sldMk cId="1471421979" sldId="43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3:04:11.353" v="27888" actId="21"/>
          <ac:spMkLst>
            <pc:docMk/>
            <pc:sldMk cId="1471421979" sldId="436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3:01:56.678" v="27669" actId="478"/>
          <ac:graphicFrameMkLst>
            <pc:docMk/>
            <pc:sldMk cId="1471421979" sldId="436"/>
            <ac:graphicFrameMk id="5" creationId="{489C52CF-6F99-4012-9A30-4D04554B8218}"/>
          </ac:graphicFrameMkLst>
        </pc:graphicFrameChg>
        <pc:picChg chg="del">
          <ac:chgData name="김 창수" userId="ac3a4ba82f06e91d" providerId="LiveId" clId="{6096EA81-7BE8-4714-B84A-36AFEC0F0BB6}" dt="2021-07-05T13:01:57.689" v="27670" actId="478"/>
          <ac:picMkLst>
            <pc:docMk/>
            <pc:sldMk cId="1471421979" sldId="436"/>
            <ac:picMk id="7" creationId="{9E1576E1-43F2-40BD-90C6-14DFD35287A4}"/>
          </ac:picMkLst>
        </pc:picChg>
      </pc:sldChg>
      <pc:sldChg chg="delSp modSp add del mod">
        <pc:chgData name="김 창수" userId="ac3a4ba82f06e91d" providerId="LiveId" clId="{6096EA81-7BE8-4714-B84A-36AFEC0F0BB6}" dt="2021-07-05T13:01:39.458" v="27666" actId="2696"/>
        <pc:sldMkLst>
          <pc:docMk/>
          <pc:sldMk cId="2175140742" sldId="436"/>
        </pc:sldMkLst>
        <pc:spChg chg="mod">
          <ac:chgData name="김 창수" userId="ac3a4ba82f06e91d" providerId="LiveId" clId="{6096EA81-7BE8-4714-B84A-36AFEC0F0BB6}" dt="2021-07-05T12:54:52.821" v="27638" actId="6549"/>
          <ac:spMkLst>
            <pc:docMk/>
            <pc:sldMk cId="2175140742" sldId="436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2:54:08.142" v="27596" actId="478"/>
          <ac:graphicFrameMkLst>
            <pc:docMk/>
            <pc:sldMk cId="2175140742" sldId="436"/>
            <ac:graphicFrameMk id="5" creationId="{489C52CF-6F99-4012-9A30-4D04554B8218}"/>
          </ac:graphicFrameMkLst>
        </pc:graphicFrameChg>
      </pc:sldChg>
      <pc:sldChg chg="addSp modSp add del mod">
        <pc:chgData name="김 창수" userId="ac3a4ba82f06e91d" providerId="LiveId" clId="{6096EA81-7BE8-4714-B84A-36AFEC0F0BB6}" dt="2021-07-05T15:10:08.581" v="31604" actId="2696"/>
        <pc:sldMkLst>
          <pc:docMk/>
          <pc:sldMk cId="1869294981" sldId="437"/>
        </pc:sldMkLst>
        <pc:spChg chg="mod">
          <ac:chgData name="김 창수" userId="ac3a4ba82f06e91d" providerId="LiveId" clId="{6096EA81-7BE8-4714-B84A-36AFEC0F0BB6}" dt="2021-07-05T13:04:22.983" v="27891" actId="5793"/>
          <ac:spMkLst>
            <pc:docMk/>
            <pc:sldMk cId="1869294981" sldId="437"/>
            <ac:spMk id="6" creationId="{00000000-0000-0000-0000-000000000000}"/>
          </ac:spMkLst>
        </pc:spChg>
        <pc:picChg chg="add mod">
          <ac:chgData name="김 창수" userId="ac3a4ba82f06e91d" providerId="LiveId" clId="{6096EA81-7BE8-4714-B84A-36AFEC0F0BB6}" dt="2021-07-05T13:04:48.372" v="27896" actId="1076"/>
          <ac:picMkLst>
            <pc:docMk/>
            <pc:sldMk cId="1869294981" sldId="437"/>
            <ac:picMk id="5" creationId="{203A5841-C728-402D-841A-B9255838F309}"/>
          </ac:picMkLst>
        </pc:picChg>
      </pc:sldChg>
      <pc:sldChg chg="add del">
        <pc:chgData name="김 창수" userId="ac3a4ba82f06e91d" providerId="LiveId" clId="{6096EA81-7BE8-4714-B84A-36AFEC0F0BB6}" dt="2021-07-05T13:01:36.485" v="27665" actId="2696"/>
        <pc:sldMkLst>
          <pc:docMk/>
          <pc:sldMk cId="4263672406" sldId="437"/>
        </pc:sldMkLst>
      </pc:sldChg>
      <pc:sldChg chg="addSp delSp modSp add mod">
        <pc:chgData name="김 창수" userId="ac3a4ba82f06e91d" providerId="LiveId" clId="{6096EA81-7BE8-4714-B84A-36AFEC0F0BB6}" dt="2021-07-05T15:10:32.249" v="31615" actId="1076"/>
        <pc:sldMkLst>
          <pc:docMk/>
          <pc:sldMk cId="934469323" sldId="438"/>
        </pc:sldMkLst>
        <pc:spChg chg="mod">
          <ac:chgData name="김 창수" userId="ac3a4ba82f06e91d" providerId="LiveId" clId="{6096EA81-7BE8-4714-B84A-36AFEC0F0BB6}" dt="2021-07-05T15:10:23.114" v="31611" actId="27636"/>
          <ac:spMkLst>
            <pc:docMk/>
            <pc:sldMk cId="934469323" sldId="43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0:27.922" v="31614" actId="6549"/>
          <ac:spMkLst>
            <pc:docMk/>
            <pc:sldMk cId="934469323" sldId="438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5:10:32.249" v="31615" actId="1076"/>
          <ac:graphicFrameMkLst>
            <pc:docMk/>
            <pc:sldMk cId="934469323" sldId="438"/>
            <ac:graphicFrameMk id="7" creationId="{5FB40474-8597-411C-97E2-CF95E7E7FF26}"/>
          </ac:graphicFrameMkLst>
        </pc:graphicFrameChg>
        <pc:picChg chg="del">
          <ac:chgData name="김 창수" userId="ac3a4ba82f06e91d" providerId="LiveId" clId="{6096EA81-7BE8-4714-B84A-36AFEC0F0BB6}" dt="2021-07-05T13:06:17.509" v="27952" actId="478"/>
          <ac:picMkLst>
            <pc:docMk/>
            <pc:sldMk cId="934469323" sldId="438"/>
            <ac:picMk id="5" creationId="{203A5841-C728-402D-841A-B9255838F309}"/>
          </ac:picMkLst>
        </pc:picChg>
      </pc:sldChg>
      <pc:sldChg chg="modSp add mod">
        <pc:chgData name="김 창수" userId="ac3a4ba82f06e91d" providerId="LiveId" clId="{6096EA81-7BE8-4714-B84A-36AFEC0F0BB6}" dt="2021-07-05T15:10:52.376" v="31623" actId="1076"/>
        <pc:sldMkLst>
          <pc:docMk/>
          <pc:sldMk cId="274646777" sldId="439"/>
        </pc:sldMkLst>
        <pc:spChg chg="mod">
          <ac:chgData name="김 창수" userId="ac3a4ba82f06e91d" providerId="LiveId" clId="{6096EA81-7BE8-4714-B84A-36AFEC0F0BB6}" dt="2021-07-05T13:08:20.325" v="28054" actId="6559"/>
          <ac:spMkLst>
            <pc:docMk/>
            <pc:sldMk cId="274646777" sldId="43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0:48.015" v="31622" actId="27636"/>
          <ac:spMkLst>
            <pc:docMk/>
            <pc:sldMk cId="274646777" sldId="43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3:10:15.152" v="28176" actId="6549"/>
          <ac:spMkLst>
            <pc:docMk/>
            <pc:sldMk cId="274646777" sldId="439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15:10:52.376" v="31623" actId="1076"/>
          <ac:graphicFrameMkLst>
            <pc:docMk/>
            <pc:sldMk cId="274646777" sldId="439"/>
            <ac:graphicFrameMk id="7" creationId="{5FB40474-8597-411C-97E2-CF95E7E7FF26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15:11:25.925" v="31632" actId="1076"/>
        <pc:sldMkLst>
          <pc:docMk/>
          <pc:sldMk cId="1038083706" sldId="440"/>
        </pc:sldMkLst>
        <pc:spChg chg="mod">
          <ac:chgData name="김 창수" userId="ac3a4ba82f06e91d" providerId="LiveId" clId="{6096EA81-7BE8-4714-B84A-36AFEC0F0BB6}" dt="2021-07-05T15:11:14.850" v="31630" actId="27636"/>
          <ac:spMkLst>
            <pc:docMk/>
            <pc:sldMk cId="1038083706" sldId="44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3:15:34.383" v="28258" actId="6549"/>
          <ac:spMkLst>
            <pc:docMk/>
            <pc:sldMk cId="1038083706" sldId="440"/>
            <ac:spMk id="6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15:11:25.925" v="31632" actId="1076"/>
          <ac:spMkLst>
            <pc:docMk/>
            <pc:sldMk cId="1038083706" sldId="440"/>
            <ac:spMk id="10" creationId="{09B087A2-2C4E-4E68-9E63-B56CB9DFD580}"/>
          </ac:spMkLst>
        </pc:spChg>
        <pc:graphicFrameChg chg="del">
          <ac:chgData name="김 창수" userId="ac3a4ba82f06e91d" providerId="LiveId" clId="{6096EA81-7BE8-4714-B84A-36AFEC0F0BB6}" dt="2021-07-05T13:14:08.848" v="28239" actId="478"/>
          <ac:graphicFrameMkLst>
            <pc:docMk/>
            <pc:sldMk cId="1038083706" sldId="440"/>
            <ac:graphicFrameMk id="7" creationId="{5FB40474-8597-411C-97E2-CF95E7E7FF26}"/>
          </ac:graphicFrameMkLst>
        </pc:graphicFrameChg>
        <pc:picChg chg="add del mod">
          <ac:chgData name="김 창수" userId="ac3a4ba82f06e91d" providerId="LiveId" clId="{6096EA81-7BE8-4714-B84A-36AFEC0F0BB6}" dt="2021-07-05T13:15:48.199" v="28259" actId="478"/>
          <ac:picMkLst>
            <pc:docMk/>
            <pc:sldMk cId="1038083706" sldId="440"/>
            <ac:picMk id="5" creationId="{0597AD11-B138-407E-AD7E-4A23D943C19F}"/>
          </ac:picMkLst>
        </pc:picChg>
        <pc:picChg chg="add mod">
          <ac:chgData name="김 창수" userId="ac3a4ba82f06e91d" providerId="LiveId" clId="{6096EA81-7BE8-4714-B84A-36AFEC0F0BB6}" dt="2021-07-05T15:11:18.197" v="31631" actId="1076"/>
          <ac:picMkLst>
            <pc:docMk/>
            <pc:sldMk cId="1038083706" sldId="440"/>
            <ac:picMk id="9" creationId="{844BB64A-E2DF-41F4-B923-D4DBE3E89F46}"/>
          </ac:picMkLst>
        </pc:picChg>
      </pc:sldChg>
      <pc:sldChg chg="addSp modSp add mod">
        <pc:chgData name="김 창수" userId="ac3a4ba82f06e91d" providerId="LiveId" clId="{6096EA81-7BE8-4714-B84A-36AFEC0F0BB6}" dt="2021-07-05T15:11:51.127" v="31642" actId="1076"/>
        <pc:sldMkLst>
          <pc:docMk/>
          <pc:sldMk cId="384336383" sldId="441"/>
        </pc:sldMkLst>
        <pc:spChg chg="mod">
          <ac:chgData name="김 창수" userId="ac3a4ba82f06e91d" providerId="LiveId" clId="{6096EA81-7BE8-4714-B84A-36AFEC0F0BB6}" dt="2021-07-05T15:11:39.579" v="31639" actId="27636"/>
          <ac:spMkLst>
            <pc:docMk/>
            <pc:sldMk cId="384336383" sldId="44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1:42.454" v="31640" actId="6549"/>
          <ac:spMkLst>
            <pc:docMk/>
            <pc:sldMk cId="384336383" sldId="441"/>
            <ac:spMk id="6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15:11:51.127" v="31642" actId="1076"/>
          <ac:spMkLst>
            <pc:docMk/>
            <pc:sldMk cId="384336383" sldId="441"/>
            <ac:spMk id="7" creationId="{C35B01E4-86E3-42F1-921D-FDF8B902A3AF}"/>
          </ac:spMkLst>
        </pc:spChg>
        <pc:picChg chg="mod">
          <ac:chgData name="김 창수" userId="ac3a4ba82f06e91d" providerId="LiveId" clId="{6096EA81-7BE8-4714-B84A-36AFEC0F0BB6}" dt="2021-07-05T15:11:45.482" v="31641" actId="1076"/>
          <ac:picMkLst>
            <pc:docMk/>
            <pc:sldMk cId="384336383" sldId="441"/>
            <ac:picMk id="5" creationId="{0597AD11-B138-407E-AD7E-4A23D943C19F}"/>
          </ac:picMkLst>
        </pc:picChg>
      </pc:sldChg>
      <pc:sldChg chg="addSp delSp modSp add mod">
        <pc:chgData name="김 창수" userId="ac3a4ba82f06e91d" providerId="LiveId" clId="{6096EA81-7BE8-4714-B84A-36AFEC0F0BB6}" dt="2021-07-05T15:12:12.705" v="31653" actId="1076"/>
        <pc:sldMkLst>
          <pc:docMk/>
          <pc:sldMk cId="1098152920" sldId="442"/>
        </pc:sldMkLst>
        <pc:spChg chg="mod">
          <ac:chgData name="김 창수" userId="ac3a4ba82f06e91d" providerId="LiveId" clId="{6096EA81-7BE8-4714-B84A-36AFEC0F0BB6}" dt="2021-07-05T15:12:02.250" v="31650" actId="20577"/>
          <ac:spMkLst>
            <pc:docMk/>
            <pc:sldMk cId="1098152920" sldId="44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2:04.534" v="31651" actId="20577"/>
          <ac:spMkLst>
            <pc:docMk/>
            <pc:sldMk cId="1098152920" sldId="442"/>
            <ac:spMk id="6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2:12.705" v="31653" actId="1076"/>
          <ac:spMkLst>
            <pc:docMk/>
            <pc:sldMk cId="1098152920" sldId="442"/>
            <ac:spMk id="7" creationId="{C35B01E4-86E3-42F1-921D-FDF8B902A3AF}"/>
          </ac:spMkLst>
        </pc:spChg>
        <pc:picChg chg="del">
          <ac:chgData name="김 창수" userId="ac3a4ba82f06e91d" providerId="LiveId" clId="{6096EA81-7BE8-4714-B84A-36AFEC0F0BB6}" dt="2021-07-05T13:25:27.174" v="28801" actId="478"/>
          <ac:picMkLst>
            <pc:docMk/>
            <pc:sldMk cId="1098152920" sldId="442"/>
            <ac:picMk id="5" creationId="{0597AD11-B138-407E-AD7E-4A23D943C19F}"/>
          </ac:picMkLst>
        </pc:picChg>
        <pc:picChg chg="add mod">
          <ac:chgData name="김 창수" userId="ac3a4ba82f06e91d" providerId="LiveId" clId="{6096EA81-7BE8-4714-B84A-36AFEC0F0BB6}" dt="2021-07-05T15:12:07.979" v="31652" actId="1076"/>
          <ac:picMkLst>
            <pc:docMk/>
            <pc:sldMk cId="1098152920" sldId="442"/>
            <ac:picMk id="8" creationId="{29961821-B734-4E83-81AD-38EBE97315EE}"/>
          </ac:picMkLst>
        </pc:picChg>
      </pc:sldChg>
      <pc:sldChg chg="addSp delSp modSp add mod">
        <pc:chgData name="김 창수" userId="ac3a4ba82f06e91d" providerId="LiveId" clId="{6096EA81-7BE8-4714-B84A-36AFEC0F0BB6}" dt="2021-07-05T15:12:42.347" v="31688" actId="14100"/>
        <pc:sldMkLst>
          <pc:docMk/>
          <pc:sldMk cId="1013828365" sldId="443"/>
        </pc:sldMkLst>
        <pc:spChg chg="mod">
          <ac:chgData name="김 창수" userId="ac3a4ba82f06e91d" providerId="LiveId" clId="{6096EA81-7BE8-4714-B84A-36AFEC0F0BB6}" dt="2021-07-05T15:12:28.265" v="31685" actId="27636"/>
          <ac:spMkLst>
            <pc:docMk/>
            <pc:sldMk cId="1013828365" sldId="44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2:35.425" v="31686" actId="6549"/>
          <ac:spMkLst>
            <pc:docMk/>
            <pc:sldMk cId="1013828365" sldId="443"/>
            <ac:spMk id="6" creationId="{00000000-0000-0000-0000-000000000000}"/>
          </ac:spMkLst>
        </pc:spChg>
        <pc:spChg chg="del">
          <ac:chgData name="김 창수" userId="ac3a4ba82f06e91d" providerId="LiveId" clId="{6096EA81-7BE8-4714-B84A-36AFEC0F0BB6}" dt="2021-07-05T13:27:32.502" v="28844" actId="478"/>
          <ac:spMkLst>
            <pc:docMk/>
            <pc:sldMk cId="1013828365" sldId="443"/>
            <ac:spMk id="7" creationId="{C35B01E4-86E3-42F1-921D-FDF8B902A3AF}"/>
          </ac:spMkLst>
        </pc:spChg>
        <pc:picChg chg="add mod">
          <ac:chgData name="김 창수" userId="ac3a4ba82f06e91d" providerId="LiveId" clId="{6096EA81-7BE8-4714-B84A-36AFEC0F0BB6}" dt="2021-07-05T15:12:42.347" v="31688" actId="14100"/>
          <ac:picMkLst>
            <pc:docMk/>
            <pc:sldMk cId="1013828365" sldId="443"/>
            <ac:picMk id="5" creationId="{24FC899D-25DA-4A5F-A01B-889B0DAEB943}"/>
          </ac:picMkLst>
        </pc:picChg>
        <pc:picChg chg="del">
          <ac:chgData name="김 창수" userId="ac3a4ba82f06e91d" providerId="LiveId" clId="{6096EA81-7BE8-4714-B84A-36AFEC0F0BB6}" dt="2021-07-05T13:27:45.260" v="28845" actId="478"/>
          <ac:picMkLst>
            <pc:docMk/>
            <pc:sldMk cId="1013828365" sldId="443"/>
            <ac:picMk id="8" creationId="{29961821-B734-4E83-81AD-38EBE97315EE}"/>
          </ac:picMkLst>
        </pc:picChg>
      </pc:sldChg>
      <pc:sldChg chg="addSp delSp modSp add mod">
        <pc:chgData name="김 창수" userId="ac3a4ba82f06e91d" providerId="LiveId" clId="{6096EA81-7BE8-4714-B84A-36AFEC0F0BB6}" dt="2021-07-05T15:13:37.117" v="31749" actId="1076"/>
        <pc:sldMkLst>
          <pc:docMk/>
          <pc:sldMk cId="1168335113" sldId="444"/>
        </pc:sldMkLst>
        <pc:spChg chg="mod">
          <ac:chgData name="김 창수" userId="ac3a4ba82f06e91d" providerId="LiveId" clId="{6096EA81-7BE8-4714-B84A-36AFEC0F0BB6}" dt="2021-07-05T15:13:25.887" v="31746" actId="6549"/>
          <ac:spMkLst>
            <pc:docMk/>
            <pc:sldMk cId="1168335113" sldId="44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3:32.276" v="31748" actId="6549"/>
          <ac:spMkLst>
            <pc:docMk/>
            <pc:sldMk cId="1168335113" sldId="444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5:13:37.117" v="31749" actId="1076"/>
          <ac:graphicFrameMkLst>
            <pc:docMk/>
            <pc:sldMk cId="1168335113" sldId="444"/>
            <ac:graphicFrameMk id="7" creationId="{CFA1B4B9-5D9F-4613-A9FC-03C211EE9B7C}"/>
          </ac:graphicFrameMkLst>
        </pc:graphicFrameChg>
        <pc:picChg chg="del">
          <ac:chgData name="김 창수" userId="ac3a4ba82f06e91d" providerId="LiveId" clId="{6096EA81-7BE8-4714-B84A-36AFEC0F0BB6}" dt="2021-07-05T13:28:36.237" v="28850" actId="478"/>
          <ac:picMkLst>
            <pc:docMk/>
            <pc:sldMk cId="1168335113" sldId="444"/>
            <ac:picMk id="5" creationId="{24FC899D-25DA-4A5F-A01B-889B0DAEB943}"/>
          </ac:picMkLst>
        </pc:picChg>
      </pc:sldChg>
      <pc:sldChg chg="addSp delSp modSp add mod">
        <pc:chgData name="김 창수" userId="ac3a4ba82f06e91d" providerId="LiveId" clId="{6096EA81-7BE8-4714-B84A-36AFEC0F0BB6}" dt="2021-07-05T15:14:58.291" v="31840" actId="14100"/>
        <pc:sldMkLst>
          <pc:docMk/>
          <pc:sldMk cId="3362334913" sldId="445"/>
        </pc:sldMkLst>
        <pc:spChg chg="mod">
          <ac:chgData name="김 창수" userId="ac3a4ba82f06e91d" providerId="LiveId" clId="{6096EA81-7BE8-4714-B84A-36AFEC0F0BB6}" dt="2021-07-05T15:14:42.550" v="31835" actId="27636"/>
          <ac:spMkLst>
            <pc:docMk/>
            <pc:sldMk cId="3362334913" sldId="44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4:47.635" v="31838" actId="6549"/>
          <ac:spMkLst>
            <pc:docMk/>
            <pc:sldMk cId="3362334913" sldId="445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3:31:34.261" v="28913" actId="478"/>
          <ac:graphicFrameMkLst>
            <pc:docMk/>
            <pc:sldMk cId="3362334913" sldId="445"/>
            <ac:graphicFrameMk id="7" creationId="{CFA1B4B9-5D9F-4613-A9FC-03C211EE9B7C}"/>
          </ac:graphicFrameMkLst>
        </pc:graphicFrameChg>
        <pc:picChg chg="add mod">
          <ac:chgData name="김 창수" userId="ac3a4ba82f06e91d" providerId="LiveId" clId="{6096EA81-7BE8-4714-B84A-36AFEC0F0BB6}" dt="2021-07-05T15:14:58.291" v="31840" actId="14100"/>
          <ac:picMkLst>
            <pc:docMk/>
            <pc:sldMk cId="3362334913" sldId="445"/>
            <ac:picMk id="5" creationId="{53B54F4C-2E37-4D80-BD42-1F857C2851D0}"/>
          </ac:picMkLst>
        </pc:picChg>
      </pc:sldChg>
      <pc:sldChg chg="delSp modSp add mod ord">
        <pc:chgData name="김 창수" userId="ac3a4ba82f06e91d" providerId="LiveId" clId="{6096EA81-7BE8-4714-B84A-36AFEC0F0BB6}" dt="2021-07-05T15:14:23.196" v="31803" actId="20577"/>
        <pc:sldMkLst>
          <pc:docMk/>
          <pc:sldMk cId="2646743336" sldId="446"/>
        </pc:sldMkLst>
        <pc:spChg chg="mod">
          <ac:chgData name="김 창수" userId="ac3a4ba82f06e91d" providerId="LiveId" clId="{6096EA81-7BE8-4714-B84A-36AFEC0F0BB6}" dt="2021-07-05T15:13:52.015" v="31781" actId="27636"/>
          <ac:spMkLst>
            <pc:docMk/>
            <pc:sldMk cId="2646743336" sldId="44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4:23.196" v="31803" actId="20577"/>
          <ac:spMkLst>
            <pc:docMk/>
            <pc:sldMk cId="2646743336" sldId="446"/>
            <ac:spMk id="6" creationId="{00000000-0000-0000-0000-000000000000}"/>
          </ac:spMkLst>
        </pc:spChg>
        <pc:picChg chg="del">
          <ac:chgData name="김 창수" userId="ac3a4ba82f06e91d" providerId="LiveId" clId="{6096EA81-7BE8-4714-B84A-36AFEC0F0BB6}" dt="2021-07-05T13:32:48.757" v="28918" actId="478"/>
          <ac:picMkLst>
            <pc:docMk/>
            <pc:sldMk cId="2646743336" sldId="446"/>
            <ac:picMk id="5" creationId="{53B54F4C-2E37-4D80-BD42-1F857C2851D0}"/>
          </ac:picMkLst>
        </pc:picChg>
      </pc:sldChg>
      <pc:sldChg chg="addSp delSp modSp add mod">
        <pc:chgData name="김 창수" userId="ac3a4ba82f06e91d" providerId="LiveId" clId="{6096EA81-7BE8-4714-B84A-36AFEC0F0BB6}" dt="2021-07-05T15:21:29.397" v="32032" actId="403"/>
        <pc:sldMkLst>
          <pc:docMk/>
          <pc:sldMk cId="669121940" sldId="447"/>
        </pc:sldMkLst>
        <pc:spChg chg="mod">
          <ac:chgData name="김 창수" userId="ac3a4ba82f06e91d" providerId="LiveId" clId="{6096EA81-7BE8-4714-B84A-36AFEC0F0BB6}" dt="2021-07-05T15:15:09.922" v="31872" actId="27636"/>
          <ac:spMkLst>
            <pc:docMk/>
            <pc:sldMk cId="669121940" sldId="44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5:15.525" v="31874" actId="6549"/>
          <ac:spMkLst>
            <pc:docMk/>
            <pc:sldMk cId="669121940" sldId="447"/>
            <ac:spMk id="6" creationId="{00000000-0000-0000-0000-000000000000}"/>
          </ac:spMkLst>
        </pc:spChg>
        <pc:graphicFrameChg chg="add del mod">
          <ac:chgData name="김 창수" userId="ac3a4ba82f06e91d" providerId="LiveId" clId="{6096EA81-7BE8-4714-B84A-36AFEC0F0BB6}" dt="2021-07-05T13:53:38.004" v="29124"/>
          <ac:graphicFrameMkLst>
            <pc:docMk/>
            <pc:sldMk cId="669121940" sldId="447"/>
            <ac:graphicFrameMk id="4" creationId="{51BC9583-9C83-4FE8-8C2D-70E8C156E481}"/>
          </ac:graphicFrameMkLst>
        </pc:graphicFrameChg>
        <pc:graphicFrameChg chg="add mod modGraphic">
          <ac:chgData name="김 창수" userId="ac3a4ba82f06e91d" providerId="LiveId" clId="{6096EA81-7BE8-4714-B84A-36AFEC0F0BB6}" dt="2021-07-05T15:21:29.397" v="32032" actId="403"/>
          <ac:graphicFrameMkLst>
            <pc:docMk/>
            <pc:sldMk cId="669121940" sldId="447"/>
            <ac:graphicFrameMk id="7" creationId="{ABAA5373-9F1E-41E0-87F7-573DF3CE4859}"/>
          </ac:graphicFrameMkLst>
        </pc:graphicFrameChg>
        <pc:picChg chg="del">
          <ac:chgData name="김 창수" userId="ac3a4ba82f06e91d" providerId="LiveId" clId="{6096EA81-7BE8-4714-B84A-36AFEC0F0BB6}" dt="2021-07-05T13:35:19.160" v="29009" actId="478"/>
          <ac:picMkLst>
            <pc:docMk/>
            <pc:sldMk cId="669121940" sldId="447"/>
            <ac:picMk id="5" creationId="{53B54F4C-2E37-4D80-BD42-1F857C2851D0}"/>
          </ac:picMkLst>
        </pc:picChg>
      </pc:sldChg>
      <pc:sldChg chg="addSp delSp modSp add mod">
        <pc:chgData name="김 창수" userId="ac3a4ba82f06e91d" providerId="LiveId" clId="{6096EA81-7BE8-4714-B84A-36AFEC0F0BB6}" dt="2021-07-05T15:21:34.136" v="32033" actId="403"/>
        <pc:sldMkLst>
          <pc:docMk/>
          <pc:sldMk cId="1613231489" sldId="448"/>
        </pc:sldMkLst>
        <pc:spChg chg="mod">
          <ac:chgData name="김 창수" userId="ac3a4ba82f06e91d" providerId="LiveId" clId="{6096EA81-7BE8-4714-B84A-36AFEC0F0BB6}" dt="2021-07-05T15:15:52.414" v="31882" actId="20577"/>
          <ac:spMkLst>
            <pc:docMk/>
            <pc:sldMk cId="1613231489" sldId="44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6:24.584" v="31898" actId="6549"/>
          <ac:spMkLst>
            <pc:docMk/>
            <pc:sldMk cId="1613231489" sldId="448"/>
            <ac:spMk id="6" creationId="{00000000-0000-0000-0000-000000000000}"/>
          </ac:spMkLst>
        </pc:spChg>
        <pc:graphicFrameChg chg="add del mod">
          <ac:chgData name="김 창수" userId="ac3a4ba82f06e91d" providerId="LiveId" clId="{6096EA81-7BE8-4714-B84A-36AFEC0F0BB6}" dt="2021-07-05T13:52:11.946" v="29106"/>
          <ac:graphicFrameMkLst>
            <pc:docMk/>
            <pc:sldMk cId="1613231489" sldId="448"/>
            <ac:graphicFrameMk id="4" creationId="{78DD6E64-1DC9-4164-8CBC-824A5FC800A2}"/>
          </ac:graphicFrameMkLst>
        </pc:graphicFrameChg>
        <pc:graphicFrameChg chg="add del mod">
          <ac:chgData name="김 창수" userId="ac3a4ba82f06e91d" providerId="LiveId" clId="{6096EA81-7BE8-4714-B84A-36AFEC0F0BB6}" dt="2021-07-05T13:52:45.394" v="29114"/>
          <ac:graphicFrameMkLst>
            <pc:docMk/>
            <pc:sldMk cId="1613231489" sldId="448"/>
            <ac:graphicFrameMk id="5" creationId="{54BB6763-C1C9-46F2-9C88-4F6FB7EC5D2A}"/>
          </ac:graphicFrameMkLst>
        </pc:graphicFrameChg>
        <pc:graphicFrameChg chg="mod modGraphic">
          <ac:chgData name="김 창수" userId="ac3a4ba82f06e91d" providerId="LiveId" clId="{6096EA81-7BE8-4714-B84A-36AFEC0F0BB6}" dt="2021-07-05T15:21:34.136" v="32033" actId="403"/>
          <ac:graphicFrameMkLst>
            <pc:docMk/>
            <pc:sldMk cId="1613231489" sldId="448"/>
            <ac:graphicFrameMk id="7" creationId="{ABAA5373-9F1E-41E0-87F7-573DF3CE4859}"/>
          </ac:graphicFrameMkLst>
        </pc:graphicFrameChg>
        <pc:graphicFrameChg chg="add del mod">
          <ac:chgData name="김 창수" userId="ac3a4ba82f06e91d" providerId="LiveId" clId="{6096EA81-7BE8-4714-B84A-36AFEC0F0BB6}" dt="2021-07-05T13:53:18.683" v="29120"/>
          <ac:graphicFrameMkLst>
            <pc:docMk/>
            <pc:sldMk cId="1613231489" sldId="448"/>
            <ac:graphicFrameMk id="8" creationId="{BE0E712D-480C-444E-B71E-A1F2475AB9FE}"/>
          </ac:graphicFrameMkLst>
        </pc:graphicFrameChg>
        <pc:graphicFrameChg chg="add del mod">
          <ac:chgData name="김 창수" userId="ac3a4ba82f06e91d" providerId="LiveId" clId="{6096EA81-7BE8-4714-B84A-36AFEC0F0BB6}" dt="2021-07-05T13:54:10.522" v="29129"/>
          <ac:graphicFrameMkLst>
            <pc:docMk/>
            <pc:sldMk cId="1613231489" sldId="448"/>
            <ac:graphicFrameMk id="9" creationId="{2D858018-709A-4497-A3A5-367ACAC8A50A}"/>
          </ac:graphicFrameMkLst>
        </pc:graphicFrameChg>
        <pc:graphicFrameChg chg="add del mod">
          <ac:chgData name="김 창수" userId="ac3a4ba82f06e91d" providerId="LiveId" clId="{6096EA81-7BE8-4714-B84A-36AFEC0F0BB6}" dt="2021-07-05T13:54:25.783" v="29132"/>
          <ac:graphicFrameMkLst>
            <pc:docMk/>
            <pc:sldMk cId="1613231489" sldId="448"/>
            <ac:graphicFrameMk id="10" creationId="{676C686C-E0C1-46AC-A920-AD6A17F6207F}"/>
          </ac:graphicFrameMkLst>
        </pc:graphicFrameChg>
        <pc:picChg chg="add mod">
          <ac:chgData name="김 창수" userId="ac3a4ba82f06e91d" providerId="LiveId" clId="{6096EA81-7BE8-4714-B84A-36AFEC0F0BB6}" dt="2021-07-05T15:16:29.204" v="31899" actId="1076"/>
          <ac:picMkLst>
            <pc:docMk/>
            <pc:sldMk cId="1613231489" sldId="448"/>
            <ac:picMk id="12" creationId="{9E1D4E2A-751D-4B4A-8523-F8ABF938571C}"/>
          </ac:picMkLst>
        </pc:picChg>
      </pc:sldChg>
      <pc:sldChg chg="addSp delSp modSp add mod">
        <pc:chgData name="김 창수" userId="ac3a4ba82f06e91d" providerId="LiveId" clId="{6096EA81-7BE8-4714-B84A-36AFEC0F0BB6}" dt="2021-07-05T15:17:54.061" v="31938" actId="1076"/>
        <pc:sldMkLst>
          <pc:docMk/>
          <pc:sldMk cId="2658725170" sldId="449"/>
        </pc:sldMkLst>
        <pc:spChg chg="mod">
          <ac:chgData name="김 창수" userId="ac3a4ba82f06e91d" providerId="LiveId" clId="{6096EA81-7BE8-4714-B84A-36AFEC0F0BB6}" dt="2021-07-05T14:00:29.374" v="29431" actId="6549"/>
          <ac:spMkLst>
            <pc:docMk/>
            <pc:sldMk cId="2658725170" sldId="44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7:54.061" v="31938" actId="1076"/>
          <ac:spMkLst>
            <pc:docMk/>
            <pc:sldMk cId="2658725170" sldId="44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7:40.511" v="31936" actId="20577"/>
          <ac:spMkLst>
            <pc:docMk/>
            <pc:sldMk cId="2658725170" sldId="449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4:02:07.679" v="29571" actId="478"/>
          <ac:graphicFrameMkLst>
            <pc:docMk/>
            <pc:sldMk cId="2658725170" sldId="449"/>
            <ac:graphicFrameMk id="7" creationId="{ABAA5373-9F1E-41E0-87F7-573DF3CE4859}"/>
          </ac:graphicFrameMkLst>
        </pc:graphicFrameChg>
        <pc:picChg chg="add mod">
          <ac:chgData name="김 창수" userId="ac3a4ba82f06e91d" providerId="LiveId" clId="{6096EA81-7BE8-4714-B84A-36AFEC0F0BB6}" dt="2021-07-05T15:17:35.573" v="31929" actId="1076"/>
          <ac:picMkLst>
            <pc:docMk/>
            <pc:sldMk cId="2658725170" sldId="449"/>
            <ac:picMk id="5" creationId="{BD863856-8112-4E6C-90D3-7E203393532D}"/>
          </ac:picMkLst>
        </pc:picChg>
        <pc:picChg chg="add mod">
          <ac:chgData name="김 창수" userId="ac3a4ba82f06e91d" providerId="LiveId" clId="{6096EA81-7BE8-4714-B84A-36AFEC0F0BB6}" dt="2021-07-05T15:17:33.937" v="31928" actId="1076"/>
          <ac:picMkLst>
            <pc:docMk/>
            <pc:sldMk cId="2658725170" sldId="449"/>
            <ac:picMk id="9" creationId="{D445A220-B2C8-49B9-8229-7ECBB6A7022E}"/>
          </ac:picMkLst>
        </pc:picChg>
        <pc:picChg chg="del">
          <ac:chgData name="김 창수" userId="ac3a4ba82f06e91d" providerId="LiveId" clId="{6096EA81-7BE8-4714-B84A-36AFEC0F0BB6}" dt="2021-07-05T14:02:37.606" v="29607" actId="478"/>
          <ac:picMkLst>
            <pc:docMk/>
            <pc:sldMk cId="2658725170" sldId="449"/>
            <ac:picMk id="12" creationId="{9E1D4E2A-751D-4B4A-8523-F8ABF938571C}"/>
          </ac:picMkLst>
        </pc:picChg>
      </pc:sldChg>
      <pc:sldChg chg="addSp delSp modSp add mod">
        <pc:chgData name="김 창수" userId="ac3a4ba82f06e91d" providerId="LiveId" clId="{6096EA81-7BE8-4714-B84A-36AFEC0F0BB6}" dt="2021-07-05T15:21:17.752" v="32031" actId="403"/>
        <pc:sldMkLst>
          <pc:docMk/>
          <pc:sldMk cId="968604497" sldId="450"/>
        </pc:sldMkLst>
        <pc:spChg chg="mod">
          <ac:chgData name="김 창수" userId="ac3a4ba82f06e91d" providerId="LiveId" clId="{6096EA81-7BE8-4714-B84A-36AFEC0F0BB6}" dt="2021-07-05T15:18:00.511" v="31940" actId="27636"/>
          <ac:spMkLst>
            <pc:docMk/>
            <pc:sldMk cId="968604497" sldId="45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8:06.357" v="31942" actId="12"/>
          <ac:spMkLst>
            <pc:docMk/>
            <pc:sldMk cId="968604497" sldId="450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5:21:17.752" v="32031" actId="403"/>
          <ac:graphicFrameMkLst>
            <pc:docMk/>
            <pc:sldMk cId="968604497" sldId="450"/>
            <ac:graphicFrameMk id="7" creationId="{94AF2C8E-4B9F-49B8-BADA-CF088506842E}"/>
          </ac:graphicFrameMkLst>
        </pc:graphicFrameChg>
        <pc:picChg chg="del">
          <ac:chgData name="김 창수" userId="ac3a4ba82f06e91d" providerId="LiveId" clId="{6096EA81-7BE8-4714-B84A-36AFEC0F0BB6}" dt="2021-07-05T14:08:14.341" v="29737" actId="478"/>
          <ac:picMkLst>
            <pc:docMk/>
            <pc:sldMk cId="968604497" sldId="450"/>
            <ac:picMk id="5" creationId="{BD863856-8112-4E6C-90D3-7E203393532D}"/>
          </ac:picMkLst>
        </pc:picChg>
        <pc:picChg chg="del">
          <ac:chgData name="김 창수" userId="ac3a4ba82f06e91d" providerId="LiveId" clId="{6096EA81-7BE8-4714-B84A-36AFEC0F0BB6}" dt="2021-07-05T14:08:12.478" v="29736" actId="478"/>
          <ac:picMkLst>
            <pc:docMk/>
            <pc:sldMk cId="968604497" sldId="450"/>
            <ac:picMk id="9" creationId="{D445A220-B2C8-49B9-8229-7ECBB6A7022E}"/>
          </ac:picMkLst>
        </pc:picChg>
      </pc:sldChg>
      <pc:sldChg chg="addSp delSp modSp add mod">
        <pc:chgData name="김 창수" userId="ac3a4ba82f06e91d" providerId="LiveId" clId="{6096EA81-7BE8-4714-B84A-36AFEC0F0BB6}" dt="2021-07-05T15:19:57.108" v="31990" actId="1076"/>
        <pc:sldMkLst>
          <pc:docMk/>
          <pc:sldMk cId="1846742987" sldId="451"/>
        </pc:sldMkLst>
        <pc:spChg chg="mod">
          <ac:chgData name="김 창수" userId="ac3a4ba82f06e91d" providerId="LiveId" clId="{6096EA81-7BE8-4714-B84A-36AFEC0F0BB6}" dt="2021-07-05T15:19:07.635" v="31955" actId="20577"/>
          <ac:spMkLst>
            <pc:docMk/>
            <pc:sldMk cId="1846742987" sldId="45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19:53.983" v="31989"/>
          <ac:spMkLst>
            <pc:docMk/>
            <pc:sldMk cId="1846742987" sldId="451"/>
            <ac:spMk id="6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14:23:28.504" v="30394"/>
          <ac:spMkLst>
            <pc:docMk/>
            <pc:sldMk cId="1846742987" sldId="451"/>
            <ac:spMk id="8" creationId="{2A1BC8EA-E7AE-45A5-883E-609CD9FB7A7A}"/>
          </ac:spMkLst>
        </pc:spChg>
        <pc:graphicFrameChg chg="del">
          <ac:chgData name="김 창수" userId="ac3a4ba82f06e91d" providerId="LiveId" clId="{6096EA81-7BE8-4714-B84A-36AFEC0F0BB6}" dt="2021-07-05T14:13:13.410" v="29870" actId="478"/>
          <ac:graphicFrameMkLst>
            <pc:docMk/>
            <pc:sldMk cId="1846742987" sldId="451"/>
            <ac:graphicFrameMk id="7" creationId="{94AF2C8E-4B9F-49B8-BADA-CF088506842E}"/>
          </ac:graphicFrameMkLst>
        </pc:graphicFrameChg>
        <pc:picChg chg="add mod">
          <ac:chgData name="김 창수" userId="ac3a4ba82f06e91d" providerId="LiveId" clId="{6096EA81-7BE8-4714-B84A-36AFEC0F0BB6}" dt="2021-07-05T15:19:57.108" v="31990" actId="1076"/>
          <ac:picMkLst>
            <pc:docMk/>
            <pc:sldMk cId="1846742987" sldId="451"/>
            <ac:picMk id="5" creationId="{BE135502-2445-46FF-A55D-13057A504E13}"/>
          </ac:picMkLst>
        </pc:picChg>
      </pc:sldChg>
      <pc:sldChg chg="addSp delSp modSp add mod">
        <pc:chgData name="김 창수" userId="ac3a4ba82f06e91d" providerId="LiveId" clId="{6096EA81-7BE8-4714-B84A-36AFEC0F0BB6}" dt="2021-07-05T15:20:43.192" v="32019" actId="1076"/>
        <pc:sldMkLst>
          <pc:docMk/>
          <pc:sldMk cId="3843588695" sldId="452"/>
        </pc:sldMkLst>
        <pc:spChg chg="mod">
          <ac:chgData name="김 창수" userId="ac3a4ba82f06e91d" providerId="LiveId" clId="{6096EA81-7BE8-4714-B84A-36AFEC0F0BB6}" dt="2021-07-05T14:23:52.438" v="30432" actId="20577"/>
          <ac:spMkLst>
            <pc:docMk/>
            <pc:sldMk cId="3843588695" sldId="452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5:20:18.206" v="32014" actId="27636"/>
          <ac:spMkLst>
            <pc:docMk/>
            <pc:sldMk cId="3843588695" sldId="45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20:25.869" v="32015" actId="6549"/>
          <ac:spMkLst>
            <pc:docMk/>
            <pc:sldMk cId="3843588695" sldId="452"/>
            <ac:spMk id="6" creationId="{00000000-0000-0000-0000-000000000000}"/>
          </ac:spMkLst>
        </pc:spChg>
        <pc:picChg chg="del">
          <ac:chgData name="김 창수" userId="ac3a4ba82f06e91d" providerId="LiveId" clId="{6096EA81-7BE8-4714-B84A-36AFEC0F0BB6}" dt="2021-07-05T14:14:35.987" v="29886" actId="478"/>
          <ac:picMkLst>
            <pc:docMk/>
            <pc:sldMk cId="3843588695" sldId="452"/>
            <ac:picMk id="5" creationId="{BE135502-2445-46FF-A55D-13057A504E13}"/>
          </ac:picMkLst>
        </pc:picChg>
        <pc:picChg chg="add mod">
          <ac:chgData name="김 창수" userId="ac3a4ba82f06e91d" providerId="LiveId" clId="{6096EA81-7BE8-4714-B84A-36AFEC0F0BB6}" dt="2021-07-05T15:20:43.192" v="32019" actId="1076"/>
          <ac:picMkLst>
            <pc:docMk/>
            <pc:sldMk cId="3843588695" sldId="452"/>
            <ac:picMk id="7" creationId="{9F97B7C9-7254-458F-962E-116A8F653F54}"/>
          </ac:picMkLst>
        </pc:picChg>
      </pc:sldChg>
      <pc:sldChg chg="addSp delSp modSp add mod">
        <pc:chgData name="김 창수" userId="ac3a4ba82f06e91d" providerId="LiveId" clId="{6096EA81-7BE8-4714-B84A-36AFEC0F0BB6}" dt="2021-07-05T15:21:10.768" v="32030" actId="403"/>
        <pc:sldMkLst>
          <pc:docMk/>
          <pc:sldMk cId="2838858298" sldId="453"/>
        </pc:sldMkLst>
        <pc:spChg chg="mod">
          <ac:chgData name="김 창수" userId="ac3a4ba82f06e91d" providerId="LiveId" clId="{6096EA81-7BE8-4714-B84A-36AFEC0F0BB6}" dt="2021-07-05T15:20:55.832" v="32027" actId="27636"/>
          <ac:spMkLst>
            <pc:docMk/>
            <pc:sldMk cId="2838858298" sldId="45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21:00.194" v="32028" actId="6549"/>
          <ac:spMkLst>
            <pc:docMk/>
            <pc:sldMk cId="2838858298" sldId="453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5:21:10.768" v="32030" actId="403"/>
          <ac:graphicFrameMkLst>
            <pc:docMk/>
            <pc:sldMk cId="2838858298" sldId="453"/>
            <ac:graphicFrameMk id="8" creationId="{E737A1F4-2E8F-43B2-BD8C-FB8CB515E4D8}"/>
          </ac:graphicFrameMkLst>
        </pc:graphicFrameChg>
        <pc:picChg chg="del">
          <ac:chgData name="김 창수" userId="ac3a4ba82f06e91d" providerId="LiveId" clId="{6096EA81-7BE8-4714-B84A-36AFEC0F0BB6}" dt="2021-07-05T14:26:56.659" v="30641" actId="478"/>
          <ac:picMkLst>
            <pc:docMk/>
            <pc:sldMk cId="2838858298" sldId="453"/>
            <ac:picMk id="7" creationId="{9F97B7C9-7254-458F-962E-116A8F653F54}"/>
          </ac:picMkLst>
        </pc:picChg>
      </pc:sldChg>
      <pc:sldChg chg="addSp delSp modSp add mod">
        <pc:chgData name="김 창수" userId="ac3a4ba82f06e91d" providerId="LiveId" clId="{6096EA81-7BE8-4714-B84A-36AFEC0F0BB6}" dt="2021-07-05T15:22:09.818" v="32061" actId="14100"/>
        <pc:sldMkLst>
          <pc:docMk/>
          <pc:sldMk cId="1959782164" sldId="454"/>
        </pc:sldMkLst>
        <pc:spChg chg="mod">
          <ac:chgData name="김 창수" userId="ac3a4ba82f06e91d" providerId="LiveId" clId="{6096EA81-7BE8-4714-B84A-36AFEC0F0BB6}" dt="2021-07-05T15:21:52.463" v="32057" actId="27636"/>
          <ac:spMkLst>
            <pc:docMk/>
            <pc:sldMk cId="1959782164" sldId="45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21:58.046" v="32059" actId="5793"/>
          <ac:spMkLst>
            <pc:docMk/>
            <pc:sldMk cId="1959782164" sldId="454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4:37:17.650" v="30800" actId="478"/>
          <ac:graphicFrameMkLst>
            <pc:docMk/>
            <pc:sldMk cId="1959782164" sldId="454"/>
            <ac:graphicFrameMk id="8" creationId="{E737A1F4-2E8F-43B2-BD8C-FB8CB515E4D8}"/>
          </ac:graphicFrameMkLst>
        </pc:graphicFrameChg>
        <pc:picChg chg="add mod">
          <ac:chgData name="김 창수" userId="ac3a4ba82f06e91d" providerId="LiveId" clId="{6096EA81-7BE8-4714-B84A-36AFEC0F0BB6}" dt="2021-07-05T15:22:09.818" v="32061" actId="14100"/>
          <ac:picMkLst>
            <pc:docMk/>
            <pc:sldMk cId="1959782164" sldId="454"/>
            <ac:picMk id="5" creationId="{FC65BF1E-9CEF-4809-9130-2647BD42F243}"/>
          </ac:picMkLst>
        </pc:picChg>
        <pc:picChg chg="add mod">
          <ac:chgData name="김 창수" userId="ac3a4ba82f06e91d" providerId="LiveId" clId="{6096EA81-7BE8-4714-B84A-36AFEC0F0BB6}" dt="2021-07-05T15:22:09.818" v="32061" actId="14100"/>
          <ac:picMkLst>
            <pc:docMk/>
            <pc:sldMk cId="1959782164" sldId="454"/>
            <ac:picMk id="9" creationId="{55528B74-709D-46FF-9431-AC4F13AA4E1C}"/>
          </ac:picMkLst>
        </pc:picChg>
        <pc:picChg chg="add mod">
          <ac:chgData name="김 창수" userId="ac3a4ba82f06e91d" providerId="LiveId" clId="{6096EA81-7BE8-4714-B84A-36AFEC0F0BB6}" dt="2021-07-05T15:22:09.818" v="32061" actId="14100"/>
          <ac:picMkLst>
            <pc:docMk/>
            <pc:sldMk cId="1959782164" sldId="454"/>
            <ac:picMk id="11" creationId="{F41665A7-55E2-4450-867C-C208FFAD7B80}"/>
          </ac:picMkLst>
        </pc:picChg>
      </pc:sldChg>
      <pc:sldChg chg="delSp modSp add mod">
        <pc:chgData name="김 창수" userId="ac3a4ba82f06e91d" providerId="LiveId" clId="{6096EA81-7BE8-4714-B84A-36AFEC0F0BB6}" dt="2021-07-05T15:22:40.999" v="32093" actId="20577"/>
        <pc:sldMkLst>
          <pc:docMk/>
          <pc:sldMk cId="3089563848" sldId="455"/>
        </pc:sldMkLst>
        <pc:spChg chg="mod">
          <ac:chgData name="김 창수" userId="ac3a4ba82f06e91d" providerId="LiveId" clId="{6096EA81-7BE8-4714-B84A-36AFEC0F0BB6}" dt="2021-07-05T15:22:21.964" v="32083" actId="27636"/>
          <ac:spMkLst>
            <pc:docMk/>
            <pc:sldMk cId="3089563848" sldId="45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22:40.999" v="32093" actId="20577"/>
          <ac:spMkLst>
            <pc:docMk/>
            <pc:sldMk cId="3089563848" sldId="455"/>
            <ac:spMk id="6" creationId="{00000000-0000-0000-0000-000000000000}"/>
          </ac:spMkLst>
        </pc:spChg>
        <pc:picChg chg="del">
          <ac:chgData name="김 창수" userId="ac3a4ba82f06e91d" providerId="LiveId" clId="{6096EA81-7BE8-4714-B84A-36AFEC0F0BB6}" dt="2021-07-05T14:39:59.740" v="30948" actId="478"/>
          <ac:picMkLst>
            <pc:docMk/>
            <pc:sldMk cId="3089563848" sldId="455"/>
            <ac:picMk id="5" creationId="{FC65BF1E-9CEF-4809-9130-2647BD42F243}"/>
          </ac:picMkLst>
        </pc:picChg>
        <pc:picChg chg="del">
          <ac:chgData name="김 창수" userId="ac3a4ba82f06e91d" providerId="LiveId" clId="{6096EA81-7BE8-4714-B84A-36AFEC0F0BB6}" dt="2021-07-05T14:40:00.920" v="30949" actId="478"/>
          <ac:picMkLst>
            <pc:docMk/>
            <pc:sldMk cId="3089563848" sldId="455"/>
            <ac:picMk id="9" creationId="{55528B74-709D-46FF-9431-AC4F13AA4E1C}"/>
          </ac:picMkLst>
        </pc:picChg>
        <pc:picChg chg="del">
          <ac:chgData name="김 창수" userId="ac3a4ba82f06e91d" providerId="LiveId" clId="{6096EA81-7BE8-4714-B84A-36AFEC0F0BB6}" dt="2021-07-05T14:40:01.536" v="30950" actId="478"/>
          <ac:picMkLst>
            <pc:docMk/>
            <pc:sldMk cId="3089563848" sldId="455"/>
            <ac:picMk id="11" creationId="{F41665A7-55E2-4450-867C-C208FFAD7B80}"/>
          </ac:picMkLst>
        </pc:picChg>
      </pc:sldChg>
      <pc:sldChg chg="addSp delSp modSp add del mod">
        <pc:chgData name="김 창수" userId="ac3a4ba82f06e91d" providerId="LiveId" clId="{6096EA81-7BE8-4714-B84A-36AFEC0F0BB6}" dt="2021-07-05T15:09:23.780" v="31592" actId="2696"/>
        <pc:sldMkLst>
          <pc:docMk/>
          <pc:sldMk cId="198717667" sldId="456"/>
        </pc:sldMkLst>
        <pc:spChg chg="mod">
          <ac:chgData name="김 창수" userId="ac3a4ba82f06e91d" providerId="LiveId" clId="{6096EA81-7BE8-4714-B84A-36AFEC0F0BB6}" dt="2021-07-05T15:08:50.589" v="31589" actId="20577"/>
          <ac:spMkLst>
            <pc:docMk/>
            <pc:sldMk cId="198717667" sldId="456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5:07:46.614" v="31570" actId="478"/>
          <ac:graphicFrameMkLst>
            <pc:docMk/>
            <pc:sldMk cId="198717667" sldId="456"/>
            <ac:graphicFrameMk id="5" creationId="{489C52CF-6F99-4012-9A30-4D04554B8218}"/>
          </ac:graphicFrameMkLst>
        </pc:graphicFrameChg>
        <pc:graphicFrameChg chg="add mod">
          <ac:chgData name="김 창수" userId="ac3a4ba82f06e91d" providerId="LiveId" clId="{6096EA81-7BE8-4714-B84A-36AFEC0F0BB6}" dt="2021-07-05T15:08:42.641" v="31581" actId="1076"/>
          <ac:graphicFrameMkLst>
            <pc:docMk/>
            <pc:sldMk cId="198717667" sldId="456"/>
            <ac:graphicFrameMk id="8" creationId="{2296E9C8-2008-44BE-9876-386CD70DF6EF}"/>
          </ac:graphicFrameMkLst>
        </pc:graphicFrameChg>
        <pc:picChg chg="del">
          <ac:chgData name="김 창수" userId="ac3a4ba82f06e91d" providerId="LiveId" clId="{6096EA81-7BE8-4714-B84A-36AFEC0F0BB6}" dt="2021-07-05T15:07:47.548" v="31571" actId="478"/>
          <ac:picMkLst>
            <pc:docMk/>
            <pc:sldMk cId="198717667" sldId="456"/>
            <ac:picMk id="7" creationId="{9E1576E1-43F2-40BD-90C6-14DFD35287A4}"/>
          </ac:picMkLst>
        </pc:picChg>
      </pc:sldChg>
      <pc:sldChg chg="add del">
        <pc:chgData name="김 창수" userId="ac3a4ba82f06e91d" providerId="LiveId" clId="{6096EA81-7BE8-4714-B84A-36AFEC0F0BB6}" dt="2021-07-05T15:00:05.219" v="31276" actId="2696"/>
        <pc:sldMkLst>
          <pc:docMk/>
          <pc:sldMk cId="1654027203" sldId="456"/>
        </pc:sldMkLst>
      </pc:sldChg>
      <pc:sldChg chg="addSp delSp modSp add mod">
        <pc:chgData name="김 창수" userId="ac3a4ba82f06e91d" providerId="LiveId" clId="{6096EA81-7BE8-4714-B84A-36AFEC0F0BB6}" dt="2021-07-05T15:10:05.532" v="31603" actId="14100"/>
        <pc:sldMkLst>
          <pc:docMk/>
          <pc:sldMk cId="2620403776" sldId="457"/>
        </pc:sldMkLst>
        <pc:spChg chg="mod">
          <ac:chgData name="김 창수" userId="ac3a4ba82f06e91d" providerId="LiveId" clId="{6096EA81-7BE8-4714-B84A-36AFEC0F0BB6}" dt="2021-07-05T15:09:48.906" v="31600"/>
          <ac:spMkLst>
            <pc:docMk/>
            <pc:sldMk cId="2620403776" sldId="457"/>
            <ac:spMk id="6" creationId="{00000000-0000-0000-0000-000000000000}"/>
          </ac:spMkLst>
        </pc:spChg>
        <pc:graphicFrameChg chg="del modGraphic">
          <ac:chgData name="김 창수" userId="ac3a4ba82f06e91d" providerId="LiveId" clId="{6096EA81-7BE8-4714-B84A-36AFEC0F0BB6}" dt="2021-07-05T15:09:32.205" v="31595" actId="478"/>
          <ac:graphicFrameMkLst>
            <pc:docMk/>
            <pc:sldMk cId="2620403776" sldId="457"/>
            <ac:graphicFrameMk id="8" creationId="{2296E9C8-2008-44BE-9876-386CD70DF6EF}"/>
          </ac:graphicFrameMkLst>
        </pc:graphicFrameChg>
        <pc:picChg chg="add mod">
          <ac:chgData name="김 창수" userId="ac3a4ba82f06e91d" providerId="LiveId" clId="{6096EA81-7BE8-4714-B84A-36AFEC0F0BB6}" dt="2021-07-05T15:10:05.532" v="31603" actId="14100"/>
          <ac:picMkLst>
            <pc:docMk/>
            <pc:sldMk cId="2620403776" sldId="457"/>
            <ac:picMk id="7" creationId="{74CF7DB2-8F3B-4DAD-9B0D-6EF760203EE1}"/>
          </ac:picMkLst>
        </pc:picChg>
      </pc:sldChg>
      <pc:sldChg chg="addSp modSp add mod">
        <pc:chgData name="김 창수" userId="ac3a4ba82f06e91d" providerId="LiveId" clId="{6096EA81-7BE8-4714-B84A-36AFEC0F0BB6}" dt="2021-07-05T15:24:31.211" v="32148"/>
        <pc:sldMkLst>
          <pc:docMk/>
          <pc:sldMk cId="1087356372" sldId="458"/>
        </pc:sldMkLst>
        <pc:spChg chg="mod">
          <ac:chgData name="김 창수" userId="ac3a4ba82f06e91d" providerId="LiveId" clId="{6096EA81-7BE8-4714-B84A-36AFEC0F0BB6}" dt="2021-07-05T15:24:31.211" v="32148"/>
          <ac:spMkLst>
            <pc:docMk/>
            <pc:sldMk cId="1087356372" sldId="45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23:32.347" v="32133" actId="6549"/>
          <ac:spMkLst>
            <pc:docMk/>
            <pc:sldMk cId="1087356372" sldId="458"/>
            <ac:spMk id="6" creationId="{00000000-0000-0000-0000-000000000000}"/>
          </ac:spMkLst>
        </pc:spChg>
        <pc:picChg chg="add mod">
          <ac:chgData name="김 창수" userId="ac3a4ba82f06e91d" providerId="LiveId" clId="{6096EA81-7BE8-4714-B84A-36AFEC0F0BB6}" dt="2021-07-05T15:24:11.157" v="32136" actId="14100"/>
          <ac:picMkLst>
            <pc:docMk/>
            <pc:sldMk cId="1087356372" sldId="458"/>
            <ac:picMk id="5" creationId="{61E1B2BD-A6F6-4CEC-B71F-09DF8F7B9074}"/>
          </ac:picMkLst>
        </pc:picChg>
      </pc:sldChg>
      <pc:sldChg chg="addSp delSp modSp add mod">
        <pc:chgData name="김 창수" userId="ac3a4ba82f06e91d" providerId="LiveId" clId="{6096EA81-7BE8-4714-B84A-36AFEC0F0BB6}" dt="2021-07-05T15:28:51.955" v="32206" actId="1076"/>
        <pc:sldMkLst>
          <pc:docMk/>
          <pc:sldMk cId="525598667" sldId="459"/>
        </pc:sldMkLst>
        <pc:graphicFrameChg chg="add mod modGraphic">
          <ac:chgData name="김 창수" userId="ac3a4ba82f06e91d" providerId="LiveId" clId="{6096EA81-7BE8-4714-B84A-36AFEC0F0BB6}" dt="2021-07-05T15:28:51.955" v="32206" actId="1076"/>
          <ac:graphicFrameMkLst>
            <pc:docMk/>
            <pc:sldMk cId="525598667" sldId="459"/>
            <ac:graphicFrameMk id="7" creationId="{147484AD-8028-4A3A-9CB6-AE04E30D087E}"/>
          </ac:graphicFrameMkLst>
        </pc:graphicFrameChg>
        <pc:picChg chg="del">
          <ac:chgData name="김 창수" userId="ac3a4ba82f06e91d" providerId="LiveId" clId="{6096EA81-7BE8-4714-B84A-36AFEC0F0BB6}" dt="2021-07-05T15:24:35.257" v="32150" actId="478"/>
          <ac:picMkLst>
            <pc:docMk/>
            <pc:sldMk cId="525598667" sldId="459"/>
            <ac:picMk id="5" creationId="{61E1B2BD-A6F6-4CEC-B71F-09DF8F7B9074}"/>
          </ac:picMkLst>
        </pc:picChg>
      </pc:sldChg>
      <pc:sldChg chg="addSp modSp add mod ord">
        <pc:chgData name="김 창수" userId="ac3a4ba82f06e91d" providerId="LiveId" clId="{6096EA81-7BE8-4714-B84A-36AFEC0F0BB6}" dt="2021-07-05T15:59:25.610" v="33332" actId="20577"/>
        <pc:sldMkLst>
          <pc:docMk/>
          <pc:sldMk cId="842362957" sldId="460"/>
        </pc:sldMkLst>
        <pc:spChg chg="mod">
          <ac:chgData name="김 창수" userId="ac3a4ba82f06e91d" providerId="LiveId" clId="{6096EA81-7BE8-4714-B84A-36AFEC0F0BB6}" dt="2021-07-05T15:37:06.863" v="32338" actId="20577"/>
          <ac:spMkLst>
            <pc:docMk/>
            <pc:sldMk cId="842362957" sldId="46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5:53:29.551" v="33153" actId="6549"/>
          <ac:spMkLst>
            <pc:docMk/>
            <pc:sldMk cId="842362957" sldId="46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51:30.456" v="33100" actId="404"/>
          <ac:spMkLst>
            <pc:docMk/>
            <pc:sldMk cId="842362957" sldId="460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5:50:57.602" v="33080" actId="14100"/>
          <ac:graphicFrameMkLst>
            <pc:docMk/>
            <pc:sldMk cId="842362957" sldId="460"/>
            <ac:graphicFrameMk id="5" creationId="{5592A015-E427-4777-84F9-59932F0B7CE1}"/>
          </ac:graphicFrameMkLst>
        </pc:graphicFrameChg>
        <pc:graphicFrameChg chg="add mod modGraphic">
          <ac:chgData name="김 창수" userId="ac3a4ba82f06e91d" providerId="LiveId" clId="{6096EA81-7BE8-4714-B84A-36AFEC0F0BB6}" dt="2021-07-05T15:59:25.610" v="33332" actId="20577"/>
          <ac:graphicFrameMkLst>
            <pc:docMk/>
            <pc:sldMk cId="842362957" sldId="460"/>
            <ac:graphicFrameMk id="7" creationId="{0237BD6C-4567-4488-8FD4-0BD26B85F798}"/>
          </ac:graphicFrameMkLst>
        </pc:graphicFrameChg>
      </pc:sldChg>
      <pc:sldChg chg="addSp delSp modSp add del mod">
        <pc:chgData name="김 창수" userId="ac3a4ba82f06e91d" providerId="LiveId" clId="{6096EA81-7BE8-4714-B84A-36AFEC0F0BB6}" dt="2021-07-05T15:36:43.615" v="32294" actId="2696"/>
        <pc:sldMkLst>
          <pc:docMk/>
          <pc:sldMk cId="1563802364" sldId="460"/>
        </pc:sldMkLst>
        <pc:spChg chg="mod">
          <ac:chgData name="김 창수" userId="ac3a4ba82f06e91d" providerId="LiveId" clId="{6096EA81-7BE8-4714-B84A-36AFEC0F0BB6}" dt="2021-07-05T15:35:06.994" v="32243" actId="6549"/>
          <ac:spMkLst>
            <pc:docMk/>
            <pc:sldMk cId="1563802364" sldId="46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5:35:37.963" v="32285" actId="6549"/>
          <ac:spMkLst>
            <pc:docMk/>
            <pc:sldMk cId="1563802364" sldId="46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36:12.022" v="32290" actId="12"/>
          <ac:spMkLst>
            <pc:docMk/>
            <pc:sldMk cId="1563802364" sldId="460"/>
            <ac:spMk id="6" creationId="{00000000-0000-0000-0000-000000000000}"/>
          </ac:spMkLst>
        </pc:spChg>
        <pc:spChg chg="add del">
          <ac:chgData name="김 창수" userId="ac3a4ba82f06e91d" providerId="LiveId" clId="{6096EA81-7BE8-4714-B84A-36AFEC0F0BB6}" dt="2021-07-05T15:36:33.644" v="32292" actId="478"/>
          <ac:spMkLst>
            <pc:docMk/>
            <pc:sldMk cId="1563802364" sldId="460"/>
            <ac:spMk id="8" creationId="{BDB8E6A8-19D2-404B-9102-A7D1D9312A33}"/>
          </ac:spMkLst>
        </pc:spChg>
        <pc:graphicFrameChg chg="del mod modGraphic">
          <ac:chgData name="김 창수" userId="ac3a4ba82f06e91d" providerId="LiveId" clId="{6096EA81-7BE8-4714-B84A-36AFEC0F0BB6}" dt="2021-07-05T15:36:35.222" v="32293" actId="478"/>
          <ac:graphicFrameMkLst>
            <pc:docMk/>
            <pc:sldMk cId="1563802364" sldId="460"/>
            <ac:graphicFrameMk id="7" creationId="{147484AD-8028-4A3A-9CB6-AE04E30D087E}"/>
          </ac:graphicFrameMkLst>
        </pc:graphicFrameChg>
      </pc:sldChg>
      <pc:sldChg chg="delSp add del mod">
        <pc:chgData name="김 창수" userId="ac3a4ba82f06e91d" providerId="LiveId" clId="{6096EA81-7BE8-4714-B84A-36AFEC0F0BB6}" dt="2021-07-05T15:38:57.022" v="32462" actId="2696"/>
        <pc:sldMkLst>
          <pc:docMk/>
          <pc:sldMk cId="1595072029" sldId="461"/>
        </pc:sldMkLst>
        <pc:graphicFrameChg chg="del">
          <ac:chgData name="김 창수" userId="ac3a4ba82f06e91d" providerId="LiveId" clId="{6096EA81-7BE8-4714-B84A-36AFEC0F0BB6}" dt="2021-07-05T15:38:24.080" v="32455" actId="478"/>
          <ac:graphicFrameMkLst>
            <pc:docMk/>
            <pc:sldMk cId="1595072029" sldId="461"/>
            <ac:graphicFrameMk id="7" creationId="{147484AD-8028-4A3A-9CB6-AE04E30D087E}"/>
          </ac:graphicFrameMkLst>
        </pc:graphicFrameChg>
      </pc:sldChg>
      <pc:sldChg chg="addSp modSp add mod ord">
        <pc:chgData name="김 창수" userId="ac3a4ba82f06e91d" providerId="LiveId" clId="{6096EA81-7BE8-4714-B84A-36AFEC0F0BB6}" dt="2021-07-05T15:43:43.440" v="32698" actId="14100"/>
        <pc:sldMkLst>
          <pc:docMk/>
          <pc:sldMk cId="2261701033" sldId="462"/>
        </pc:sldMkLst>
        <pc:spChg chg="mod">
          <ac:chgData name="김 창수" userId="ac3a4ba82f06e91d" providerId="LiveId" clId="{6096EA81-7BE8-4714-B84A-36AFEC0F0BB6}" dt="2021-07-05T15:38:53.012" v="32461"/>
          <ac:spMkLst>
            <pc:docMk/>
            <pc:sldMk cId="2261701033" sldId="46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43:34.539" v="32696" actId="2710"/>
          <ac:spMkLst>
            <pc:docMk/>
            <pc:sldMk cId="2261701033" sldId="462"/>
            <ac:spMk id="6" creationId="{00000000-0000-0000-0000-000000000000}"/>
          </ac:spMkLst>
        </pc:spChg>
        <pc:picChg chg="add mod">
          <ac:chgData name="김 창수" userId="ac3a4ba82f06e91d" providerId="LiveId" clId="{6096EA81-7BE8-4714-B84A-36AFEC0F0BB6}" dt="2021-07-05T15:43:43.440" v="32698" actId="14100"/>
          <ac:picMkLst>
            <pc:docMk/>
            <pc:sldMk cId="2261701033" sldId="462"/>
            <ac:picMk id="5" creationId="{A5B2CDFA-D76A-43E6-A6CC-F534DC7E89A1}"/>
          </ac:picMkLst>
        </pc:picChg>
      </pc:sldChg>
      <pc:sldChg chg="addSp delSp modSp add mod">
        <pc:chgData name="김 창수" userId="ac3a4ba82f06e91d" providerId="LiveId" clId="{6096EA81-7BE8-4714-B84A-36AFEC0F0BB6}" dt="2021-07-05T15:45:33.043" v="32946" actId="14100"/>
        <pc:sldMkLst>
          <pc:docMk/>
          <pc:sldMk cId="968460869" sldId="463"/>
        </pc:sldMkLst>
        <pc:spChg chg="mod">
          <ac:chgData name="김 창수" userId="ac3a4ba82f06e91d" providerId="LiveId" clId="{6096EA81-7BE8-4714-B84A-36AFEC0F0BB6}" dt="2021-07-05T15:45:13.059" v="32941" actId="6549"/>
          <ac:spMkLst>
            <pc:docMk/>
            <pc:sldMk cId="968460869" sldId="463"/>
            <ac:spMk id="6" creationId="{00000000-0000-0000-0000-000000000000}"/>
          </ac:spMkLst>
        </pc:spChg>
        <pc:picChg chg="del mod">
          <ac:chgData name="김 창수" userId="ac3a4ba82f06e91d" providerId="LiveId" clId="{6096EA81-7BE8-4714-B84A-36AFEC0F0BB6}" dt="2021-07-05T15:45:17.144" v="32943" actId="478"/>
          <ac:picMkLst>
            <pc:docMk/>
            <pc:sldMk cId="968460869" sldId="463"/>
            <ac:picMk id="5" creationId="{A5B2CDFA-D76A-43E6-A6CC-F534DC7E89A1}"/>
          </ac:picMkLst>
        </pc:picChg>
        <pc:picChg chg="add mod">
          <ac:chgData name="김 창수" userId="ac3a4ba82f06e91d" providerId="LiveId" clId="{6096EA81-7BE8-4714-B84A-36AFEC0F0BB6}" dt="2021-07-05T15:45:33.043" v="32946" actId="14100"/>
          <ac:picMkLst>
            <pc:docMk/>
            <pc:sldMk cId="968460869" sldId="463"/>
            <ac:picMk id="7" creationId="{8ED8EB68-A974-4FE1-82A6-E2CCB1024CFE}"/>
          </ac:picMkLst>
        </pc:picChg>
      </pc:sldChg>
      <pc:sldChg chg="add del">
        <pc:chgData name="김 창수" userId="ac3a4ba82f06e91d" providerId="LiveId" clId="{6096EA81-7BE8-4714-B84A-36AFEC0F0BB6}" dt="2021-07-05T15:51:54.764" v="33102" actId="2696"/>
        <pc:sldMkLst>
          <pc:docMk/>
          <pc:sldMk cId="1476392946" sldId="464"/>
        </pc:sldMkLst>
      </pc:sldChg>
      <pc:sldChg chg="addSp delSp modSp add mod">
        <pc:chgData name="김 창수" userId="ac3a4ba82f06e91d" providerId="LiveId" clId="{6096EA81-7BE8-4714-B84A-36AFEC0F0BB6}" dt="2021-07-05T15:56:45.602" v="33207" actId="1038"/>
        <pc:sldMkLst>
          <pc:docMk/>
          <pc:sldMk cId="1939765412" sldId="465"/>
        </pc:sldMkLst>
        <pc:spChg chg="mod">
          <ac:chgData name="김 창수" userId="ac3a4ba82f06e91d" providerId="LiveId" clId="{6096EA81-7BE8-4714-B84A-36AFEC0F0BB6}" dt="2021-07-05T15:53:42.754" v="33155" actId="20577"/>
          <ac:spMkLst>
            <pc:docMk/>
            <pc:sldMk cId="1939765412" sldId="46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5:53:51.310" v="33156" actId="6549"/>
          <ac:spMkLst>
            <pc:docMk/>
            <pc:sldMk cId="1939765412" sldId="465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5:52:12.579" v="33142" actId="478"/>
          <ac:graphicFrameMkLst>
            <pc:docMk/>
            <pc:sldMk cId="1939765412" sldId="465"/>
            <ac:graphicFrameMk id="5" creationId="{5592A015-E427-4777-84F9-59932F0B7CE1}"/>
          </ac:graphicFrameMkLst>
        </pc:graphicFrameChg>
        <pc:graphicFrameChg chg="del modGraphic">
          <ac:chgData name="김 창수" userId="ac3a4ba82f06e91d" providerId="LiveId" clId="{6096EA81-7BE8-4714-B84A-36AFEC0F0BB6}" dt="2021-07-05T15:52:18.619" v="33145" actId="478"/>
          <ac:graphicFrameMkLst>
            <pc:docMk/>
            <pc:sldMk cId="1939765412" sldId="465"/>
            <ac:graphicFrameMk id="7" creationId="{0237BD6C-4567-4488-8FD4-0BD26B85F798}"/>
          </ac:graphicFrameMkLst>
        </pc:graphicFrameChg>
        <pc:picChg chg="add mod">
          <ac:chgData name="김 창수" userId="ac3a4ba82f06e91d" providerId="LiveId" clId="{6096EA81-7BE8-4714-B84A-36AFEC0F0BB6}" dt="2021-07-05T15:56:45.602" v="33207" actId="1038"/>
          <ac:picMkLst>
            <pc:docMk/>
            <pc:sldMk cId="1939765412" sldId="465"/>
            <ac:picMk id="8" creationId="{B2329A00-119C-40F4-A2CF-EF75AF348C8E}"/>
          </ac:picMkLst>
        </pc:picChg>
      </pc:sldChg>
      <pc:sldChg chg="add del">
        <pc:chgData name="김 창수" userId="ac3a4ba82f06e91d" providerId="LiveId" clId="{6096EA81-7BE8-4714-B84A-36AFEC0F0BB6}" dt="2021-07-05T15:54:17.736" v="33161" actId="47"/>
        <pc:sldMkLst>
          <pc:docMk/>
          <pc:sldMk cId="4127585039" sldId="466"/>
        </pc:sldMkLst>
      </pc:sldChg>
      <pc:sldChg chg="addSp delSp modSp add mod">
        <pc:chgData name="김 창수" userId="ac3a4ba82f06e91d" providerId="LiveId" clId="{6096EA81-7BE8-4714-B84A-36AFEC0F0BB6}" dt="2021-07-05T15:56:58.069" v="33209" actId="20577"/>
        <pc:sldMkLst>
          <pc:docMk/>
          <pc:sldMk cId="3076803476" sldId="467"/>
        </pc:sldMkLst>
        <pc:spChg chg="mod">
          <ac:chgData name="김 창수" userId="ac3a4ba82f06e91d" providerId="LiveId" clId="{6096EA81-7BE8-4714-B84A-36AFEC0F0BB6}" dt="2021-07-05T15:56:58.069" v="33209" actId="20577"/>
          <ac:spMkLst>
            <pc:docMk/>
            <pc:sldMk cId="3076803476" sldId="467"/>
            <ac:spMk id="3" creationId="{00000000-0000-0000-0000-000000000000}"/>
          </ac:spMkLst>
        </pc:spChg>
        <pc:picChg chg="add mod">
          <ac:chgData name="김 창수" userId="ac3a4ba82f06e91d" providerId="LiveId" clId="{6096EA81-7BE8-4714-B84A-36AFEC0F0BB6}" dt="2021-07-05T15:56:36.152" v="33205" actId="1037"/>
          <ac:picMkLst>
            <pc:docMk/>
            <pc:sldMk cId="3076803476" sldId="467"/>
            <ac:picMk id="5" creationId="{E581A1E1-563F-4C14-8942-52968A4D0637}"/>
          </ac:picMkLst>
        </pc:picChg>
        <pc:picChg chg="del">
          <ac:chgData name="김 창수" userId="ac3a4ba82f06e91d" providerId="LiveId" clId="{6096EA81-7BE8-4714-B84A-36AFEC0F0BB6}" dt="2021-07-05T15:54:54.512" v="33189" actId="478"/>
          <ac:picMkLst>
            <pc:docMk/>
            <pc:sldMk cId="3076803476" sldId="467"/>
            <ac:picMk id="8" creationId="{B2329A00-119C-40F4-A2CF-EF75AF348C8E}"/>
          </ac:picMkLst>
        </pc:picChg>
      </pc:sldChg>
      <pc:sldChg chg="addSp delSp modSp add mod">
        <pc:chgData name="김 창수" userId="ac3a4ba82f06e91d" providerId="LiveId" clId="{6096EA81-7BE8-4714-B84A-36AFEC0F0BB6}" dt="2021-07-05T16:02:24.846" v="33362" actId="404"/>
        <pc:sldMkLst>
          <pc:docMk/>
          <pc:sldMk cId="518381782" sldId="468"/>
        </pc:sldMkLst>
        <pc:spChg chg="mod">
          <ac:chgData name="김 창수" userId="ac3a4ba82f06e91d" providerId="LiveId" clId="{6096EA81-7BE8-4714-B84A-36AFEC0F0BB6}" dt="2021-07-05T15:58:09.013" v="33231"/>
          <ac:spMkLst>
            <pc:docMk/>
            <pc:sldMk cId="518381782" sldId="468"/>
            <ac:spMk id="3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15:59:04.576" v="33328" actId="6549"/>
          <ac:spMkLst>
            <pc:docMk/>
            <pc:sldMk cId="518381782" sldId="468"/>
            <ac:spMk id="7" creationId="{BF1DED32-9E07-407C-AAF3-E8EB8096B5DF}"/>
          </ac:spMkLst>
        </pc:spChg>
        <pc:graphicFrameChg chg="add mod modGraphic">
          <ac:chgData name="김 창수" userId="ac3a4ba82f06e91d" providerId="LiveId" clId="{6096EA81-7BE8-4714-B84A-36AFEC0F0BB6}" dt="2021-07-05T16:02:24.846" v="33362" actId="404"/>
          <ac:graphicFrameMkLst>
            <pc:docMk/>
            <pc:sldMk cId="518381782" sldId="468"/>
            <ac:graphicFrameMk id="8" creationId="{550919BE-69DF-4D72-B72D-BC6978FC28C8}"/>
          </ac:graphicFrameMkLst>
        </pc:graphicFrameChg>
        <pc:picChg chg="del">
          <ac:chgData name="김 창수" userId="ac3a4ba82f06e91d" providerId="LiveId" clId="{6096EA81-7BE8-4714-B84A-36AFEC0F0BB6}" dt="2021-07-05T15:58:10.073" v="33232" actId="478"/>
          <ac:picMkLst>
            <pc:docMk/>
            <pc:sldMk cId="518381782" sldId="468"/>
            <ac:picMk id="5" creationId="{E581A1E1-563F-4C14-8942-52968A4D0637}"/>
          </ac:picMkLst>
        </pc:picChg>
      </pc:sldChg>
      <pc:sldChg chg="addSp delSp modSp add mod ord">
        <pc:chgData name="김 창수" userId="ac3a4ba82f06e91d" providerId="LiveId" clId="{6096EA81-7BE8-4714-B84A-36AFEC0F0BB6}" dt="2021-07-05T16:09:12.109" v="33751"/>
        <pc:sldMkLst>
          <pc:docMk/>
          <pc:sldMk cId="2516640887" sldId="469"/>
        </pc:sldMkLst>
        <pc:spChg chg="mod">
          <ac:chgData name="김 창수" userId="ac3a4ba82f06e91d" providerId="LiveId" clId="{6096EA81-7BE8-4714-B84A-36AFEC0F0BB6}" dt="2021-07-05T16:03:47.212" v="33379" actId="6549"/>
          <ac:spMkLst>
            <pc:docMk/>
            <pc:sldMk cId="2516640887" sldId="46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6:04:03.682" v="33403" actId="6549"/>
          <ac:spMkLst>
            <pc:docMk/>
            <pc:sldMk cId="2516640887" sldId="46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6:04:16.821" v="33405" actId="6549"/>
          <ac:spMkLst>
            <pc:docMk/>
            <pc:sldMk cId="2516640887" sldId="469"/>
            <ac:spMk id="7" creationId="{BF1DED32-9E07-407C-AAF3-E8EB8096B5DF}"/>
          </ac:spMkLst>
        </pc:spChg>
        <pc:spChg chg="add mod">
          <ac:chgData name="김 창수" userId="ac3a4ba82f06e91d" providerId="LiveId" clId="{6096EA81-7BE8-4714-B84A-36AFEC0F0BB6}" dt="2021-07-05T16:09:12.109" v="33751"/>
          <ac:spMkLst>
            <pc:docMk/>
            <pc:sldMk cId="2516640887" sldId="469"/>
            <ac:spMk id="9" creationId="{8F71C62D-010E-44BD-93DA-EAD307190ACA}"/>
          </ac:spMkLst>
        </pc:spChg>
        <pc:graphicFrameChg chg="del">
          <ac:chgData name="김 창수" userId="ac3a4ba82f06e91d" providerId="LiveId" clId="{6096EA81-7BE8-4714-B84A-36AFEC0F0BB6}" dt="2021-07-05T16:04:18.053" v="33406" actId="478"/>
          <ac:graphicFrameMkLst>
            <pc:docMk/>
            <pc:sldMk cId="2516640887" sldId="469"/>
            <ac:graphicFrameMk id="8" creationId="{550919BE-69DF-4D72-B72D-BC6978FC28C8}"/>
          </ac:graphicFrameMkLst>
        </pc:graphicFrameChg>
        <pc:picChg chg="add mod">
          <ac:chgData name="김 창수" userId="ac3a4ba82f06e91d" providerId="LiveId" clId="{6096EA81-7BE8-4714-B84A-36AFEC0F0BB6}" dt="2021-07-05T16:04:47.096" v="33409" actId="14100"/>
          <ac:picMkLst>
            <pc:docMk/>
            <pc:sldMk cId="2516640887" sldId="469"/>
            <ac:picMk id="5" creationId="{84894BC5-B65D-43CC-A251-A330F3F9A0DE}"/>
          </ac:picMkLst>
        </pc:picChg>
      </pc:sldChg>
      <pc:sldChg chg="addSp delSp modSp add mod">
        <pc:chgData name="김 창수" userId="ac3a4ba82f06e91d" providerId="LiveId" clId="{6096EA81-7BE8-4714-B84A-36AFEC0F0BB6}" dt="2021-07-05T16:40:03.902" v="34141" actId="478"/>
        <pc:sldMkLst>
          <pc:docMk/>
          <pc:sldMk cId="988414851" sldId="470"/>
        </pc:sldMkLst>
        <pc:spChg chg="mod">
          <ac:chgData name="김 창수" userId="ac3a4ba82f06e91d" providerId="LiveId" clId="{6096EA81-7BE8-4714-B84A-36AFEC0F0BB6}" dt="2021-07-05T16:33:58.593" v="33877" actId="6549"/>
          <ac:spMkLst>
            <pc:docMk/>
            <pc:sldMk cId="988414851" sldId="47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6:12:56.536" v="33774" actId="6549"/>
          <ac:spMkLst>
            <pc:docMk/>
            <pc:sldMk cId="988414851" sldId="470"/>
            <ac:spMk id="7" creationId="{BF1DED32-9E07-407C-AAF3-E8EB8096B5DF}"/>
          </ac:spMkLst>
        </pc:spChg>
        <pc:spChg chg="add mod">
          <ac:chgData name="김 창수" userId="ac3a4ba82f06e91d" providerId="LiveId" clId="{6096EA81-7BE8-4714-B84A-36AFEC0F0BB6}" dt="2021-07-05T16:37:27.087" v="34049" actId="20577"/>
          <ac:spMkLst>
            <pc:docMk/>
            <pc:sldMk cId="988414851" sldId="470"/>
            <ac:spMk id="9" creationId="{3691C876-2320-4B97-9EC3-322206ADB34E}"/>
          </ac:spMkLst>
        </pc:spChg>
        <pc:spChg chg="add del mod">
          <ac:chgData name="김 창수" userId="ac3a4ba82f06e91d" providerId="LiveId" clId="{6096EA81-7BE8-4714-B84A-36AFEC0F0BB6}" dt="2021-07-05T16:39:03.291" v="34096"/>
          <ac:spMkLst>
            <pc:docMk/>
            <pc:sldMk cId="988414851" sldId="470"/>
            <ac:spMk id="10" creationId="{7FBFE544-F444-4547-A183-134779511A93}"/>
          </ac:spMkLst>
        </pc:spChg>
        <pc:spChg chg="del">
          <ac:chgData name="김 창수" userId="ac3a4ba82f06e91d" providerId="LiveId" clId="{6096EA81-7BE8-4714-B84A-36AFEC0F0BB6}" dt="2021-07-05T16:40:03.902" v="34141" actId="478"/>
          <ac:spMkLst>
            <pc:docMk/>
            <pc:sldMk cId="988414851" sldId="470"/>
            <ac:spMk id="11" creationId="{15D620B0-CB60-49D4-A88C-CEDBF8916131}"/>
          </ac:spMkLst>
        </pc:spChg>
        <pc:graphicFrameChg chg="del">
          <ac:chgData name="김 창수" userId="ac3a4ba82f06e91d" providerId="LiveId" clId="{6096EA81-7BE8-4714-B84A-36AFEC0F0BB6}" dt="2021-07-05T16:12:57.927" v="33775" actId="478"/>
          <ac:graphicFrameMkLst>
            <pc:docMk/>
            <pc:sldMk cId="988414851" sldId="470"/>
            <ac:graphicFrameMk id="8" creationId="{550919BE-69DF-4D72-B72D-BC6978FC28C8}"/>
          </ac:graphicFrameMkLst>
        </pc:graphicFrameChg>
        <pc:picChg chg="add mod">
          <ac:chgData name="김 창수" userId="ac3a4ba82f06e91d" providerId="LiveId" clId="{6096EA81-7BE8-4714-B84A-36AFEC0F0BB6}" dt="2021-07-05T16:13:27.780" v="33778" actId="14100"/>
          <ac:picMkLst>
            <pc:docMk/>
            <pc:sldMk cId="988414851" sldId="470"/>
            <ac:picMk id="5" creationId="{689EE04A-5C86-4DAF-9F2C-9CBD4DE79017}"/>
          </ac:picMkLst>
        </pc:picChg>
      </pc:sldChg>
      <pc:sldChg chg="addSp delSp modSp add mod">
        <pc:chgData name="김 창수" userId="ac3a4ba82f06e91d" providerId="LiveId" clId="{6096EA81-7BE8-4714-B84A-36AFEC0F0BB6}" dt="2021-07-05T16:05:58.246" v="33460" actId="20577"/>
        <pc:sldMkLst>
          <pc:docMk/>
          <pc:sldMk cId="2639516792" sldId="471"/>
        </pc:sldMkLst>
        <pc:spChg chg="mod">
          <ac:chgData name="김 창수" userId="ac3a4ba82f06e91d" providerId="LiveId" clId="{6096EA81-7BE8-4714-B84A-36AFEC0F0BB6}" dt="2021-07-05T16:05:58.246" v="33460" actId="20577"/>
          <ac:spMkLst>
            <pc:docMk/>
            <pc:sldMk cId="2639516792" sldId="471"/>
            <ac:spMk id="3" creationId="{00000000-0000-0000-0000-000000000000}"/>
          </ac:spMkLst>
        </pc:spChg>
        <pc:picChg chg="del">
          <ac:chgData name="김 창수" userId="ac3a4ba82f06e91d" providerId="LiveId" clId="{6096EA81-7BE8-4714-B84A-36AFEC0F0BB6}" dt="2021-07-05T16:05:38.992" v="33455" actId="478"/>
          <ac:picMkLst>
            <pc:docMk/>
            <pc:sldMk cId="2639516792" sldId="471"/>
            <ac:picMk id="5" creationId="{84894BC5-B65D-43CC-A251-A330F3F9A0DE}"/>
          </ac:picMkLst>
        </pc:picChg>
        <pc:picChg chg="add mod">
          <ac:chgData name="김 창수" userId="ac3a4ba82f06e91d" providerId="LiveId" clId="{6096EA81-7BE8-4714-B84A-36AFEC0F0BB6}" dt="2021-07-05T16:05:50.788" v="33458" actId="14100"/>
          <ac:picMkLst>
            <pc:docMk/>
            <pc:sldMk cId="2639516792" sldId="471"/>
            <ac:picMk id="8" creationId="{8656B23B-2217-4EB0-AE03-284DC12A738A}"/>
          </ac:picMkLst>
        </pc:picChg>
      </pc:sldChg>
      <pc:sldChg chg="delSp modSp add del mod">
        <pc:chgData name="김 창수" userId="ac3a4ba82f06e91d" providerId="LiveId" clId="{6096EA81-7BE8-4714-B84A-36AFEC0F0BB6}" dt="2021-07-05T16:39:18.958" v="34098" actId="2696"/>
        <pc:sldMkLst>
          <pc:docMk/>
          <pc:sldMk cId="1157903637" sldId="472"/>
        </pc:sldMkLst>
        <pc:spChg chg="mod">
          <ac:chgData name="김 창수" userId="ac3a4ba82f06e91d" providerId="LiveId" clId="{6096EA81-7BE8-4714-B84A-36AFEC0F0BB6}" dt="2021-07-05T16:38:12.441" v="34092" actId="6549"/>
          <ac:spMkLst>
            <pc:docMk/>
            <pc:sldMk cId="1157903637" sldId="472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5T16:38:29.190" v="34094" actId="478"/>
          <ac:spMkLst>
            <pc:docMk/>
            <pc:sldMk cId="1157903637" sldId="472"/>
            <ac:spMk id="9" creationId="{3691C876-2320-4B97-9EC3-322206ADB34E}"/>
          </ac:spMkLst>
        </pc:spChg>
        <pc:picChg chg="del">
          <ac:chgData name="김 창수" userId="ac3a4ba82f06e91d" providerId="LiveId" clId="{6096EA81-7BE8-4714-B84A-36AFEC0F0BB6}" dt="2021-07-05T16:38:26.897" v="34093" actId="478"/>
          <ac:picMkLst>
            <pc:docMk/>
            <pc:sldMk cId="1157903637" sldId="472"/>
            <ac:picMk id="5" creationId="{689EE04A-5C86-4DAF-9F2C-9CBD4DE79017}"/>
          </ac:picMkLst>
        </pc:picChg>
      </pc:sldChg>
      <pc:sldChg chg="delSp add del mod">
        <pc:chgData name="김 창수" userId="ac3a4ba82f06e91d" providerId="LiveId" clId="{6096EA81-7BE8-4714-B84A-36AFEC0F0BB6}" dt="2021-07-05T16:10:06.296" v="33754" actId="2696"/>
        <pc:sldMkLst>
          <pc:docMk/>
          <pc:sldMk cId="1854762900" sldId="472"/>
        </pc:sldMkLst>
        <pc:picChg chg="del">
          <ac:chgData name="김 창수" userId="ac3a4ba82f06e91d" providerId="LiveId" clId="{6096EA81-7BE8-4714-B84A-36AFEC0F0BB6}" dt="2021-07-05T16:10:00.371" v="33753" actId="478"/>
          <ac:picMkLst>
            <pc:docMk/>
            <pc:sldMk cId="1854762900" sldId="472"/>
            <ac:picMk id="8" creationId="{8656B23B-2217-4EB0-AE03-284DC12A738A}"/>
          </ac:picMkLst>
        </pc:picChg>
      </pc:sldChg>
      <pc:sldChg chg="delSp modSp add mod">
        <pc:chgData name="김 창수" userId="ac3a4ba82f06e91d" providerId="LiveId" clId="{6096EA81-7BE8-4714-B84A-36AFEC0F0BB6}" dt="2021-07-05T16:41:50.844" v="34200" actId="255"/>
        <pc:sldMkLst>
          <pc:docMk/>
          <pc:sldMk cId="4275831808" sldId="473"/>
        </pc:sldMkLst>
        <pc:spChg chg="del">
          <ac:chgData name="김 창수" userId="ac3a4ba82f06e91d" providerId="LiveId" clId="{6096EA81-7BE8-4714-B84A-36AFEC0F0BB6}" dt="2021-07-05T16:39:29.130" v="34100" actId="478"/>
          <ac:spMkLst>
            <pc:docMk/>
            <pc:sldMk cId="4275831808" sldId="473"/>
            <ac:spMk id="9" creationId="{3691C876-2320-4B97-9EC3-322206ADB34E}"/>
          </ac:spMkLst>
        </pc:spChg>
        <pc:spChg chg="mod">
          <ac:chgData name="김 창수" userId="ac3a4ba82f06e91d" providerId="LiveId" clId="{6096EA81-7BE8-4714-B84A-36AFEC0F0BB6}" dt="2021-07-05T16:41:50.844" v="34200" actId="255"/>
          <ac:spMkLst>
            <pc:docMk/>
            <pc:sldMk cId="4275831808" sldId="473"/>
            <ac:spMk id="11" creationId="{15D620B0-CB60-49D4-A88C-CEDBF8916131}"/>
          </ac:spMkLst>
        </pc:spChg>
        <pc:picChg chg="del">
          <ac:chgData name="김 창수" userId="ac3a4ba82f06e91d" providerId="LiveId" clId="{6096EA81-7BE8-4714-B84A-36AFEC0F0BB6}" dt="2021-07-05T16:39:26.738" v="34099" actId="478"/>
          <ac:picMkLst>
            <pc:docMk/>
            <pc:sldMk cId="4275831808" sldId="473"/>
            <ac:picMk id="5" creationId="{689EE04A-5C86-4DAF-9F2C-9CBD4DE79017}"/>
          </ac:picMkLst>
        </pc:picChg>
      </pc:sldChg>
      <pc:sldChg chg="addSp modSp add mod">
        <pc:chgData name="김 창수" userId="ac3a4ba82f06e91d" providerId="LiveId" clId="{6096EA81-7BE8-4714-B84A-36AFEC0F0BB6}" dt="2021-07-05T16:44:15.866" v="34232"/>
        <pc:sldMkLst>
          <pc:docMk/>
          <pc:sldMk cId="3682573976" sldId="474"/>
        </pc:sldMkLst>
        <pc:spChg chg="mod">
          <ac:chgData name="김 창수" userId="ac3a4ba82f06e91d" providerId="LiveId" clId="{6096EA81-7BE8-4714-B84A-36AFEC0F0BB6}" dt="2021-07-05T16:43:34.447" v="34228" actId="6549"/>
          <ac:spMkLst>
            <pc:docMk/>
            <pc:sldMk cId="3682573976" sldId="474"/>
            <ac:spMk id="11" creationId="{15D620B0-CB60-49D4-A88C-CEDBF8916131}"/>
          </ac:spMkLst>
        </pc:spChg>
        <pc:graphicFrameChg chg="add mod">
          <ac:chgData name="김 창수" userId="ac3a4ba82f06e91d" providerId="LiveId" clId="{6096EA81-7BE8-4714-B84A-36AFEC0F0BB6}" dt="2021-07-05T16:44:15.866" v="34232"/>
          <ac:graphicFrameMkLst>
            <pc:docMk/>
            <pc:sldMk cId="3682573976" sldId="474"/>
            <ac:graphicFrameMk id="8" creationId="{76FD3875-FCE9-4105-84BB-13F2F7C0C66A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16:53:15.981" v="34686" actId="255"/>
        <pc:sldMkLst>
          <pc:docMk/>
          <pc:sldMk cId="4074103901" sldId="475"/>
        </pc:sldMkLst>
        <pc:spChg chg="mod">
          <ac:chgData name="김 창수" userId="ac3a4ba82f06e91d" providerId="LiveId" clId="{6096EA81-7BE8-4714-B84A-36AFEC0F0BB6}" dt="2021-07-05T16:53:15.981" v="34686" actId="255"/>
          <ac:spMkLst>
            <pc:docMk/>
            <pc:sldMk cId="4074103901" sldId="475"/>
            <ac:spMk id="11" creationId="{15D620B0-CB60-49D4-A88C-CEDBF8916131}"/>
          </ac:spMkLst>
        </pc:spChg>
        <pc:graphicFrameChg chg="del">
          <ac:chgData name="김 창수" userId="ac3a4ba82f06e91d" providerId="LiveId" clId="{6096EA81-7BE8-4714-B84A-36AFEC0F0BB6}" dt="2021-07-05T16:47:09.453" v="34363" actId="478"/>
          <ac:graphicFrameMkLst>
            <pc:docMk/>
            <pc:sldMk cId="4074103901" sldId="475"/>
            <ac:graphicFrameMk id="8" creationId="{76FD3875-FCE9-4105-84BB-13F2F7C0C66A}"/>
          </ac:graphicFrameMkLst>
        </pc:graphicFrameChg>
        <pc:picChg chg="add del mod">
          <ac:chgData name="김 창수" userId="ac3a4ba82f06e91d" providerId="LiveId" clId="{6096EA81-7BE8-4714-B84A-36AFEC0F0BB6}" dt="2021-07-05T16:48:33.094" v="34368" actId="478"/>
          <ac:picMkLst>
            <pc:docMk/>
            <pc:sldMk cId="4074103901" sldId="475"/>
            <ac:picMk id="5" creationId="{822DCBD5-1C5D-4470-ADA9-995B17F394D1}"/>
          </ac:picMkLst>
        </pc:picChg>
        <pc:picChg chg="add mod">
          <ac:chgData name="김 창수" userId="ac3a4ba82f06e91d" providerId="LiveId" clId="{6096EA81-7BE8-4714-B84A-36AFEC0F0BB6}" dt="2021-07-05T16:48:50.313" v="34371" actId="14100"/>
          <ac:picMkLst>
            <pc:docMk/>
            <pc:sldMk cId="4074103901" sldId="475"/>
            <ac:picMk id="10" creationId="{3BC9AFA4-FA3F-4EEC-9BC0-5403F2CAF645}"/>
          </ac:picMkLst>
        </pc:picChg>
      </pc:sldChg>
      <pc:sldChg chg="addSp delSp modSp add mod">
        <pc:chgData name="김 창수" userId="ac3a4ba82f06e91d" providerId="LiveId" clId="{6096EA81-7BE8-4714-B84A-36AFEC0F0BB6}" dt="2021-07-05T16:53:55.617" v="34691" actId="14100"/>
        <pc:sldMkLst>
          <pc:docMk/>
          <pc:sldMk cId="4181413161" sldId="476"/>
        </pc:sldMkLst>
        <pc:spChg chg="mod">
          <ac:chgData name="김 창수" userId="ac3a4ba82f06e91d" providerId="LiveId" clId="{6096EA81-7BE8-4714-B84A-36AFEC0F0BB6}" dt="2021-07-05T16:49:50.592" v="34405" actId="27636"/>
          <ac:spMkLst>
            <pc:docMk/>
            <pc:sldMk cId="4181413161" sldId="476"/>
            <ac:spMk id="3" creationId="{00000000-0000-0000-0000-000000000000}"/>
          </ac:spMkLst>
        </pc:spChg>
        <pc:spChg chg="del mod">
          <ac:chgData name="김 창수" userId="ac3a4ba82f06e91d" providerId="LiveId" clId="{6096EA81-7BE8-4714-B84A-36AFEC0F0BB6}" dt="2021-07-05T16:53:24.260" v="34687" actId="478"/>
          <ac:spMkLst>
            <pc:docMk/>
            <pc:sldMk cId="4181413161" sldId="476"/>
            <ac:spMk id="11" creationId="{15D620B0-CB60-49D4-A88C-CEDBF8916131}"/>
          </ac:spMkLst>
        </pc:spChg>
        <pc:picChg chg="add mod">
          <ac:chgData name="김 창수" userId="ac3a4ba82f06e91d" providerId="LiveId" clId="{6096EA81-7BE8-4714-B84A-36AFEC0F0BB6}" dt="2021-07-05T16:53:55.617" v="34691" actId="14100"/>
          <ac:picMkLst>
            <pc:docMk/>
            <pc:sldMk cId="4181413161" sldId="476"/>
            <ac:picMk id="5" creationId="{7E70F50A-247D-4FEF-9009-44FB58677B84}"/>
          </ac:picMkLst>
        </pc:picChg>
        <pc:picChg chg="del">
          <ac:chgData name="김 창수" userId="ac3a4ba82f06e91d" providerId="LiveId" clId="{6096EA81-7BE8-4714-B84A-36AFEC0F0BB6}" dt="2021-07-05T16:53:24.927" v="34688" actId="478"/>
          <ac:picMkLst>
            <pc:docMk/>
            <pc:sldMk cId="4181413161" sldId="476"/>
            <ac:picMk id="10" creationId="{3BC9AFA4-FA3F-4EEC-9BC0-5403F2CAF645}"/>
          </ac:picMkLst>
        </pc:picChg>
      </pc:sldChg>
      <pc:sldChg chg="addSp delSp modSp add mod">
        <pc:chgData name="김 창수" userId="ac3a4ba82f06e91d" providerId="LiveId" clId="{6096EA81-7BE8-4714-B84A-36AFEC0F0BB6}" dt="2021-07-05T16:54:49.538" v="34751" actId="14100"/>
        <pc:sldMkLst>
          <pc:docMk/>
          <pc:sldMk cId="783839481" sldId="477"/>
        </pc:sldMkLst>
        <pc:spChg chg="mod">
          <ac:chgData name="김 창수" userId="ac3a4ba82f06e91d" providerId="LiveId" clId="{6096EA81-7BE8-4714-B84A-36AFEC0F0BB6}" dt="2021-07-05T16:54:22.760" v="34747" actId="6549"/>
          <ac:spMkLst>
            <pc:docMk/>
            <pc:sldMk cId="783839481" sldId="477"/>
            <ac:spMk id="3" creationId="{00000000-0000-0000-0000-000000000000}"/>
          </ac:spMkLst>
        </pc:spChg>
        <pc:picChg chg="del">
          <ac:chgData name="김 창수" userId="ac3a4ba82f06e91d" providerId="LiveId" clId="{6096EA81-7BE8-4714-B84A-36AFEC0F0BB6}" dt="2021-07-05T16:54:24.998" v="34748" actId="478"/>
          <ac:picMkLst>
            <pc:docMk/>
            <pc:sldMk cId="783839481" sldId="477"/>
            <ac:picMk id="5" creationId="{7E70F50A-247D-4FEF-9009-44FB58677B84}"/>
          </ac:picMkLst>
        </pc:picChg>
        <pc:picChg chg="add mod">
          <ac:chgData name="김 창수" userId="ac3a4ba82f06e91d" providerId="LiveId" clId="{6096EA81-7BE8-4714-B84A-36AFEC0F0BB6}" dt="2021-07-05T16:54:49.538" v="34751" actId="14100"/>
          <ac:picMkLst>
            <pc:docMk/>
            <pc:sldMk cId="783839481" sldId="477"/>
            <ac:picMk id="8" creationId="{A0C34405-3D78-48D3-918A-A47F2C3F7890}"/>
          </ac:picMkLst>
        </pc:picChg>
      </pc:sldChg>
      <pc:sldChg chg="addSp delSp modSp add del mod ord">
        <pc:chgData name="김 창수" userId="ac3a4ba82f06e91d" providerId="LiveId" clId="{6096EA81-7BE8-4714-B84A-36AFEC0F0BB6}" dt="2021-07-05T17:11:58.418" v="35318" actId="2696"/>
        <pc:sldMkLst>
          <pc:docMk/>
          <pc:sldMk cId="3163526355" sldId="478"/>
        </pc:sldMkLst>
        <pc:spChg chg="mod">
          <ac:chgData name="김 창수" userId="ac3a4ba82f06e91d" providerId="LiveId" clId="{6096EA81-7BE8-4714-B84A-36AFEC0F0BB6}" dt="2021-07-05T16:55:17.822" v="34804" actId="6549"/>
          <ac:spMkLst>
            <pc:docMk/>
            <pc:sldMk cId="3163526355" sldId="47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6:57:46.490" v="34960" actId="20577"/>
          <ac:spMkLst>
            <pc:docMk/>
            <pc:sldMk cId="3163526355" sldId="478"/>
            <ac:spMk id="3" creationId="{00000000-0000-0000-0000-000000000000}"/>
          </ac:spMkLst>
        </pc:spChg>
        <pc:spChg chg="add del">
          <ac:chgData name="김 창수" userId="ac3a4ba82f06e91d" providerId="LiveId" clId="{6096EA81-7BE8-4714-B84A-36AFEC0F0BB6}" dt="2021-07-05T16:57:33.899" v="34940" actId="478"/>
          <ac:spMkLst>
            <pc:docMk/>
            <pc:sldMk cId="3163526355" sldId="478"/>
            <ac:spMk id="11" creationId="{15D620B0-CB60-49D4-A88C-CEDBF8916131}"/>
          </ac:spMkLst>
        </pc:spChg>
      </pc:sldChg>
      <pc:sldChg chg="addSp modSp add mod">
        <pc:chgData name="김 창수" userId="ac3a4ba82f06e91d" providerId="LiveId" clId="{6096EA81-7BE8-4714-B84A-36AFEC0F0BB6}" dt="2021-07-05T17:13:17.294" v="35330" actId="20577"/>
        <pc:sldMkLst>
          <pc:docMk/>
          <pc:sldMk cId="318072419" sldId="479"/>
        </pc:sldMkLst>
        <pc:spChg chg="mod">
          <ac:chgData name="김 창수" userId="ac3a4ba82f06e91d" providerId="LiveId" clId="{6096EA81-7BE8-4714-B84A-36AFEC0F0BB6}" dt="2021-07-05T17:13:17.294" v="35330" actId="20577"/>
          <ac:spMkLst>
            <pc:docMk/>
            <pc:sldMk cId="318072419" sldId="47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6:58:26.462" v="34962" actId="20577"/>
          <ac:spMkLst>
            <pc:docMk/>
            <pc:sldMk cId="318072419" sldId="479"/>
            <ac:spMk id="11" creationId="{15D620B0-CB60-49D4-A88C-CEDBF8916131}"/>
          </ac:spMkLst>
        </pc:spChg>
        <pc:graphicFrameChg chg="add mod modGraphic">
          <ac:chgData name="김 창수" userId="ac3a4ba82f06e91d" providerId="LiveId" clId="{6096EA81-7BE8-4714-B84A-36AFEC0F0BB6}" dt="2021-07-05T17:02:43.401" v="35040" actId="20577"/>
          <ac:graphicFrameMkLst>
            <pc:docMk/>
            <pc:sldMk cId="318072419" sldId="479"/>
            <ac:graphicFrameMk id="8" creationId="{F13BC107-6278-4DC3-860A-4621EFB20DC7}"/>
          </ac:graphicFrameMkLst>
        </pc:graphicFrameChg>
      </pc:sldChg>
      <pc:sldChg chg="modSp add mod">
        <pc:chgData name="김 창수" userId="ac3a4ba82f06e91d" providerId="LiveId" clId="{6096EA81-7BE8-4714-B84A-36AFEC0F0BB6}" dt="2021-07-05T17:13:22.974" v="35334" actId="20577"/>
        <pc:sldMkLst>
          <pc:docMk/>
          <pc:sldMk cId="2520857331" sldId="480"/>
        </pc:sldMkLst>
        <pc:spChg chg="mod">
          <ac:chgData name="김 창수" userId="ac3a4ba82f06e91d" providerId="LiveId" clId="{6096EA81-7BE8-4714-B84A-36AFEC0F0BB6}" dt="2021-07-05T17:13:22.974" v="35334" actId="20577"/>
          <ac:spMkLst>
            <pc:docMk/>
            <pc:sldMk cId="2520857331" sldId="480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17:03:46.449" v="35104" actId="20577"/>
          <ac:graphicFrameMkLst>
            <pc:docMk/>
            <pc:sldMk cId="2520857331" sldId="480"/>
            <ac:graphicFrameMk id="8" creationId="{F13BC107-6278-4DC3-860A-4621EFB20DC7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17:13:28.875" v="35338" actId="20577"/>
        <pc:sldMkLst>
          <pc:docMk/>
          <pc:sldMk cId="3879732314" sldId="481"/>
        </pc:sldMkLst>
        <pc:spChg chg="mod">
          <ac:chgData name="김 창수" userId="ac3a4ba82f06e91d" providerId="LiveId" clId="{6096EA81-7BE8-4714-B84A-36AFEC0F0BB6}" dt="2021-07-05T17:13:28.875" v="35338" actId="20577"/>
          <ac:spMkLst>
            <pc:docMk/>
            <pc:sldMk cId="3879732314" sldId="481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7:03:54.437" v="35106" actId="478"/>
          <ac:graphicFrameMkLst>
            <pc:docMk/>
            <pc:sldMk cId="3879732314" sldId="481"/>
            <ac:graphicFrameMk id="8" creationId="{F13BC107-6278-4DC3-860A-4621EFB20DC7}"/>
          </ac:graphicFrameMkLst>
        </pc:graphicFrameChg>
        <pc:picChg chg="add mod">
          <ac:chgData name="김 창수" userId="ac3a4ba82f06e91d" providerId="LiveId" clId="{6096EA81-7BE8-4714-B84A-36AFEC0F0BB6}" dt="2021-07-05T17:04:33.402" v="35150" actId="1076"/>
          <ac:picMkLst>
            <pc:docMk/>
            <pc:sldMk cId="3879732314" sldId="481"/>
            <ac:picMk id="5" creationId="{32A8A771-ACFF-49D7-B5B7-03C48CD2D05E}"/>
          </ac:picMkLst>
        </pc:picChg>
      </pc:sldChg>
      <pc:sldChg chg="addSp delSp modSp add mod ord">
        <pc:chgData name="김 창수" userId="ac3a4ba82f06e91d" providerId="LiveId" clId="{6096EA81-7BE8-4714-B84A-36AFEC0F0BB6}" dt="2021-07-05T17:13:57.968" v="35342" actId="1076"/>
        <pc:sldMkLst>
          <pc:docMk/>
          <pc:sldMk cId="3217974438" sldId="482"/>
        </pc:sldMkLst>
        <pc:spChg chg="mod">
          <ac:chgData name="김 창수" userId="ac3a4ba82f06e91d" providerId="LiveId" clId="{6096EA81-7BE8-4714-B84A-36AFEC0F0BB6}" dt="2021-07-05T17:13:04.494" v="35326" actId="20577"/>
          <ac:spMkLst>
            <pc:docMk/>
            <pc:sldMk cId="3217974438" sldId="482"/>
            <ac:spMk id="3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5T17:07:11.367" v="35212" actId="478"/>
          <ac:spMkLst>
            <pc:docMk/>
            <pc:sldMk cId="3217974438" sldId="482"/>
            <ac:spMk id="9" creationId="{D16B43FE-2BE5-457F-A175-BB64D13E393F}"/>
          </ac:spMkLst>
        </pc:spChg>
        <pc:spChg chg="add mod">
          <ac:chgData name="김 창수" userId="ac3a4ba82f06e91d" providerId="LiveId" clId="{6096EA81-7BE8-4714-B84A-36AFEC0F0BB6}" dt="2021-07-05T17:08:49.411" v="35257" actId="6549"/>
          <ac:spMkLst>
            <pc:docMk/>
            <pc:sldMk cId="3217974438" sldId="482"/>
            <ac:spMk id="10" creationId="{9445A75F-1680-4910-905C-DEF7DA6567C0}"/>
          </ac:spMkLst>
        </pc:spChg>
        <pc:graphicFrameChg chg="mod modGraphic">
          <ac:chgData name="김 창수" userId="ac3a4ba82f06e91d" providerId="LiveId" clId="{6096EA81-7BE8-4714-B84A-36AFEC0F0BB6}" dt="2021-07-05T17:13:57.968" v="35342" actId="1076"/>
          <ac:graphicFrameMkLst>
            <pc:docMk/>
            <pc:sldMk cId="3217974438" sldId="482"/>
            <ac:graphicFrameMk id="8" creationId="{F13BC107-6278-4DC3-860A-4621EFB20DC7}"/>
          </ac:graphicFrameMkLst>
        </pc:graphicFrameChg>
      </pc:sldChg>
      <pc:sldChg chg="delSp modSp add del mod">
        <pc:chgData name="김 창수" userId="ac3a4ba82f06e91d" providerId="LiveId" clId="{6096EA81-7BE8-4714-B84A-36AFEC0F0BB6}" dt="2021-07-05T17:16:21.951" v="35418" actId="2696"/>
        <pc:sldMkLst>
          <pc:docMk/>
          <pc:sldMk cId="3411389317" sldId="483"/>
        </pc:sldMkLst>
        <pc:spChg chg="mod">
          <ac:chgData name="김 창수" userId="ac3a4ba82f06e91d" providerId="LiveId" clId="{6096EA81-7BE8-4714-B84A-36AFEC0F0BB6}" dt="2021-07-05T17:15:12.631" v="35402" actId="27636"/>
          <ac:spMkLst>
            <pc:docMk/>
            <pc:sldMk cId="3411389317" sldId="48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7:15:45.800" v="35415" actId="6549"/>
          <ac:spMkLst>
            <pc:docMk/>
            <pc:sldMk cId="3411389317" sldId="483"/>
            <ac:spMk id="10" creationId="{9445A75F-1680-4910-905C-DEF7DA6567C0}"/>
          </ac:spMkLst>
        </pc:spChg>
        <pc:graphicFrameChg chg="del">
          <ac:chgData name="김 창수" userId="ac3a4ba82f06e91d" providerId="LiveId" clId="{6096EA81-7BE8-4714-B84A-36AFEC0F0BB6}" dt="2021-07-05T17:15:43.154" v="35414" actId="478"/>
          <ac:graphicFrameMkLst>
            <pc:docMk/>
            <pc:sldMk cId="3411389317" sldId="483"/>
            <ac:graphicFrameMk id="8" creationId="{F13BC107-6278-4DC3-860A-4621EFB20DC7}"/>
          </ac:graphicFrameMkLst>
        </pc:graphicFrameChg>
      </pc:sldChg>
      <pc:sldChg chg="modSp add mod">
        <pc:chgData name="김 창수" userId="ac3a4ba82f06e91d" providerId="LiveId" clId="{6096EA81-7BE8-4714-B84A-36AFEC0F0BB6}" dt="2021-07-05T17:18:22.125" v="35531" actId="20577"/>
        <pc:sldMkLst>
          <pc:docMk/>
          <pc:sldMk cId="1887000002" sldId="484"/>
        </pc:sldMkLst>
        <pc:spChg chg="mod">
          <ac:chgData name="김 창수" userId="ac3a4ba82f06e91d" providerId="LiveId" clId="{6096EA81-7BE8-4714-B84A-36AFEC0F0BB6}" dt="2021-07-05T17:18:22.125" v="35531" actId="20577"/>
          <ac:spMkLst>
            <pc:docMk/>
            <pc:sldMk cId="1887000002" sldId="484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17:17:54.157" v="35523" actId="20577"/>
          <ac:graphicFrameMkLst>
            <pc:docMk/>
            <pc:sldMk cId="1887000002" sldId="484"/>
            <ac:graphicFrameMk id="8" creationId="{F13BC107-6278-4DC3-860A-4621EFB20DC7}"/>
          </ac:graphicFrameMkLst>
        </pc:graphicFrameChg>
      </pc:sldChg>
      <pc:sldChg chg="delSp add del mod">
        <pc:chgData name="김 창수" userId="ac3a4ba82f06e91d" providerId="LiveId" clId="{6096EA81-7BE8-4714-B84A-36AFEC0F0BB6}" dt="2021-07-05T17:16:15.917" v="35416" actId="2696"/>
        <pc:sldMkLst>
          <pc:docMk/>
          <pc:sldMk cId="2756032677" sldId="484"/>
        </pc:sldMkLst>
        <pc:graphicFrameChg chg="del">
          <ac:chgData name="김 창수" userId="ac3a4ba82f06e91d" providerId="LiveId" clId="{6096EA81-7BE8-4714-B84A-36AFEC0F0BB6}" dt="2021-07-05T17:15:32.213" v="35413" actId="478"/>
          <ac:graphicFrameMkLst>
            <pc:docMk/>
            <pc:sldMk cId="2756032677" sldId="484"/>
            <ac:graphicFrameMk id="8" creationId="{F13BC107-6278-4DC3-860A-4621EFB20DC7}"/>
          </ac:graphicFrameMkLst>
        </pc:graphicFrameChg>
      </pc:sldChg>
      <pc:sldChg chg="addSp delSp modSp add del mod">
        <pc:chgData name="김 창수" userId="ac3a4ba82f06e91d" providerId="LiveId" clId="{6096EA81-7BE8-4714-B84A-36AFEC0F0BB6}" dt="2021-07-05T17:31:16.578" v="35819" actId="2696"/>
        <pc:sldMkLst>
          <pc:docMk/>
          <pc:sldMk cId="349785255" sldId="485"/>
        </pc:sldMkLst>
        <pc:spChg chg="mod">
          <ac:chgData name="김 창수" userId="ac3a4ba82f06e91d" providerId="LiveId" clId="{6096EA81-7BE8-4714-B84A-36AFEC0F0BB6}" dt="2021-07-05T17:18:36.356" v="35569" actId="20577"/>
          <ac:spMkLst>
            <pc:docMk/>
            <pc:sldMk cId="349785255" sldId="48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7:25:26.829" v="35606"/>
          <ac:spMkLst>
            <pc:docMk/>
            <pc:sldMk cId="349785255" sldId="485"/>
            <ac:spMk id="3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17:29:20.985" v="35810" actId="403"/>
          <ac:spMkLst>
            <pc:docMk/>
            <pc:sldMk cId="349785255" sldId="485"/>
            <ac:spMk id="9" creationId="{B8C63E6D-FF8F-402A-8D06-84968E116671}"/>
          </ac:spMkLst>
        </pc:spChg>
        <pc:graphicFrameChg chg="del">
          <ac:chgData name="김 창수" userId="ac3a4ba82f06e91d" providerId="LiveId" clId="{6096EA81-7BE8-4714-B84A-36AFEC0F0BB6}" dt="2021-07-05T17:25:20.993" v="35598" actId="478"/>
          <ac:graphicFrameMkLst>
            <pc:docMk/>
            <pc:sldMk cId="349785255" sldId="485"/>
            <ac:graphicFrameMk id="8" creationId="{F13BC107-6278-4DC3-860A-4621EFB20DC7}"/>
          </ac:graphicFrameMkLst>
        </pc:graphicFrameChg>
        <pc:graphicFrameChg chg="add mod modGraphic">
          <ac:chgData name="김 창수" userId="ac3a4ba82f06e91d" providerId="LiveId" clId="{6096EA81-7BE8-4714-B84A-36AFEC0F0BB6}" dt="2021-07-05T17:30:47.385" v="35814" actId="403"/>
          <ac:graphicFrameMkLst>
            <pc:docMk/>
            <pc:sldMk cId="349785255" sldId="485"/>
            <ac:graphicFrameMk id="12" creationId="{3EF0CAA5-4EEC-4675-AE57-CF2A5C1A1BC6}"/>
          </ac:graphicFrameMkLst>
        </pc:graphicFrameChg>
        <pc:graphicFrameChg chg="add mod modGraphic">
          <ac:chgData name="김 창수" userId="ac3a4ba82f06e91d" providerId="LiveId" clId="{6096EA81-7BE8-4714-B84A-36AFEC0F0BB6}" dt="2021-07-05T17:30:52.549" v="35815" actId="403"/>
          <ac:graphicFrameMkLst>
            <pc:docMk/>
            <pc:sldMk cId="349785255" sldId="485"/>
            <ac:graphicFrameMk id="13" creationId="{9D581B08-C043-4E28-A9E6-F58C5ABCD3DD}"/>
          </ac:graphicFrameMkLst>
        </pc:graphicFrameChg>
      </pc:sldChg>
      <pc:sldChg chg="add del">
        <pc:chgData name="김 창수" userId="ac3a4ba82f06e91d" providerId="LiveId" clId="{6096EA81-7BE8-4714-B84A-36AFEC0F0BB6}" dt="2021-07-05T17:30:57.921" v="35816" actId="2696"/>
        <pc:sldMkLst>
          <pc:docMk/>
          <pc:sldMk cId="3790431575" sldId="486"/>
        </pc:sldMkLst>
      </pc:sldChg>
      <pc:sldChg chg="modSp add mod">
        <pc:chgData name="김 창수" userId="ac3a4ba82f06e91d" providerId="LiveId" clId="{6096EA81-7BE8-4714-B84A-36AFEC0F0BB6}" dt="2021-07-05T17:42:29.666" v="36411" actId="20577"/>
        <pc:sldMkLst>
          <pc:docMk/>
          <pc:sldMk cId="4234836306" sldId="486"/>
        </pc:sldMkLst>
        <pc:spChg chg="mod">
          <ac:chgData name="김 창수" userId="ac3a4ba82f06e91d" providerId="LiveId" clId="{6096EA81-7BE8-4714-B84A-36AFEC0F0BB6}" dt="2021-07-05T17:42:29.666" v="36411" actId="20577"/>
          <ac:spMkLst>
            <pc:docMk/>
            <pc:sldMk cId="4234836306" sldId="48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7:40:07.588" v="36245" actId="20577"/>
          <ac:spMkLst>
            <pc:docMk/>
            <pc:sldMk cId="4234836306" sldId="486"/>
            <ac:spMk id="9" creationId="{B8C63E6D-FF8F-402A-8D06-84968E116671}"/>
          </ac:spMkLst>
        </pc:spChg>
        <pc:graphicFrameChg chg="mod modGraphic">
          <ac:chgData name="김 창수" userId="ac3a4ba82f06e91d" providerId="LiveId" clId="{6096EA81-7BE8-4714-B84A-36AFEC0F0BB6}" dt="2021-07-05T17:40:02.524" v="36244" actId="403"/>
          <ac:graphicFrameMkLst>
            <pc:docMk/>
            <pc:sldMk cId="4234836306" sldId="486"/>
            <ac:graphicFrameMk id="12" creationId="{3EF0CAA5-4EEC-4675-AE57-CF2A5C1A1BC6}"/>
          </ac:graphicFrameMkLst>
        </pc:graphicFrameChg>
        <pc:graphicFrameChg chg="mod modGraphic">
          <ac:chgData name="김 창수" userId="ac3a4ba82f06e91d" providerId="LiveId" clId="{6096EA81-7BE8-4714-B84A-36AFEC0F0BB6}" dt="2021-07-05T17:40:16.528" v="36246" actId="1076"/>
          <ac:graphicFrameMkLst>
            <pc:docMk/>
            <pc:sldMk cId="4234836306" sldId="486"/>
            <ac:graphicFrameMk id="13" creationId="{9D581B08-C043-4E28-A9E6-F58C5ABCD3DD}"/>
          </ac:graphicFrameMkLst>
        </pc:graphicFrameChg>
      </pc:sldChg>
      <pc:sldChg chg="delSp modSp add mod">
        <pc:chgData name="김 창수" userId="ac3a4ba82f06e91d" providerId="LiveId" clId="{6096EA81-7BE8-4714-B84A-36AFEC0F0BB6}" dt="2021-07-05T21:32:40.154" v="43609" actId="1076"/>
        <pc:sldMkLst>
          <pc:docMk/>
          <pc:sldMk cId="222713275" sldId="487"/>
        </pc:sldMkLst>
        <pc:spChg chg="mod">
          <ac:chgData name="김 창수" userId="ac3a4ba82f06e91d" providerId="LiveId" clId="{6096EA81-7BE8-4714-B84A-36AFEC0F0BB6}" dt="2021-07-05T17:42:27.963" v="36410" actId="20577"/>
          <ac:spMkLst>
            <pc:docMk/>
            <pc:sldMk cId="222713275" sldId="487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21:32:40.154" v="43609" actId="1076"/>
          <ac:spMkLst>
            <pc:docMk/>
            <pc:sldMk cId="222713275" sldId="487"/>
            <ac:spMk id="9" creationId="{B8C63E6D-FF8F-402A-8D06-84968E116671}"/>
          </ac:spMkLst>
        </pc:spChg>
        <pc:graphicFrameChg chg="mod modGraphic">
          <ac:chgData name="김 창수" userId="ac3a4ba82f06e91d" providerId="LiveId" clId="{6096EA81-7BE8-4714-B84A-36AFEC0F0BB6}" dt="2021-07-05T17:39:38.765" v="36233" actId="403"/>
          <ac:graphicFrameMkLst>
            <pc:docMk/>
            <pc:sldMk cId="222713275" sldId="487"/>
            <ac:graphicFrameMk id="12" creationId="{3EF0CAA5-4EEC-4675-AE57-CF2A5C1A1BC6}"/>
          </ac:graphicFrameMkLst>
        </pc:graphicFrameChg>
        <pc:graphicFrameChg chg="del">
          <ac:chgData name="김 창수" userId="ac3a4ba82f06e91d" providerId="LiveId" clId="{6096EA81-7BE8-4714-B84A-36AFEC0F0BB6}" dt="2021-07-05T17:34:03.022" v="35980" actId="478"/>
          <ac:graphicFrameMkLst>
            <pc:docMk/>
            <pc:sldMk cId="222713275" sldId="487"/>
            <ac:graphicFrameMk id="13" creationId="{9D581B08-C043-4E28-A9E6-F58C5ABCD3DD}"/>
          </ac:graphicFrameMkLst>
        </pc:graphicFrameChg>
      </pc:sldChg>
      <pc:sldChg chg="modSp add mod">
        <pc:chgData name="김 창수" userId="ac3a4ba82f06e91d" providerId="LiveId" clId="{6096EA81-7BE8-4714-B84A-36AFEC0F0BB6}" dt="2021-07-05T17:42:26.140" v="36409" actId="20577"/>
        <pc:sldMkLst>
          <pc:docMk/>
          <pc:sldMk cId="1210780429" sldId="488"/>
        </pc:sldMkLst>
        <pc:spChg chg="mod">
          <ac:chgData name="김 창수" userId="ac3a4ba82f06e91d" providerId="LiveId" clId="{6096EA81-7BE8-4714-B84A-36AFEC0F0BB6}" dt="2021-07-05T17:42:26.140" v="36409" actId="20577"/>
          <ac:spMkLst>
            <pc:docMk/>
            <pc:sldMk cId="1210780429" sldId="48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7:39:29.395" v="36230" actId="20577"/>
          <ac:spMkLst>
            <pc:docMk/>
            <pc:sldMk cId="1210780429" sldId="488"/>
            <ac:spMk id="9" creationId="{B8C63E6D-FF8F-402A-8D06-84968E116671}"/>
          </ac:spMkLst>
        </pc:spChg>
        <pc:graphicFrameChg chg="mod modGraphic">
          <ac:chgData name="김 창수" userId="ac3a4ba82f06e91d" providerId="LiveId" clId="{6096EA81-7BE8-4714-B84A-36AFEC0F0BB6}" dt="2021-07-05T17:39:47.463" v="36238" actId="404"/>
          <ac:graphicFrameMkLst>
            <pc:docMk/>
            <pc:sldMk cId="1210780429" sldId="488"/>
            <ac:graphicFrameMk id="12" creationId="{3EF0CAA5-4EEC-4675-AE57-CF2A5C1A1BC6}"/>
          </ac:graphicFrameMkLst>
        </pc:graphicFrameChg>
      </pc:sldChg>
      <pc:sldChg chg="modSp add mod">
        <pc:chgData name="김 창수" userId="ac3a4ba82f06e91d" providerId="LiveId" clId="{6096EA81-7BE8-4714-B84A-36AFEC0F0BB6}" dt="2021-07-05T17:42:23.595" v="36408" actId="20577"/>
        <pc:sldMkLst>
          <pc:docMk/>
          <pc:sldMk cId="25095802" sldId="489"/>
        </pc:sldMkLst>
        <pc:spChg chg="mod">
          <ac:chgData name="김 창수" userId="ac3a4ba82f06e91d" providerId="LiveId" clId="{6096EA81-7BE8-4714-B84A-36AFEC0F0BB6}" dt="2021-07-05T17:42:23.595" v="36408" actId="20577"/>
          <ac:spMkLst>
            <pc:docMk/>
            <pc:sldMk cId="25095802" sldId="48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7:42:08.181" v="36392" actId="20577"/>
          <ac:spMkLst>
            <pc:docMk/>
            <pc:sldMk cId="25095802" sldId="489"/>
            <ac:spMk id="9" creationId="{B8C63E6D-FF8F-402A-8D06-84968E116671}"/>
          </ac:spMkLst>
        </pc:spChg>
        <pc:graphicFrameChg chg="mod modGraphic">
          <ac:chgData name="김 창수" userId="ac3a4ba82f06e91d" providerId="LiveId" clId="{6096EA81-7BE8-4714-B84A-36AFEC0F0BB6}" dt="2021-07-05T17:41:53.353" v="36387" actId="255"/>
          <ac:graphicFrameMkLst>
            <pc:docMk/>
            <pc:sldMk cId="25095802" sldId="489"/>
            <ac:graphicFrameMk id="12" creationId="{3EF0CAA5-4EEC-4675-AE57-CF2A5C1A1BC6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17:45:01.261" v="36531" actId="14100"/>
        <pc:sldMkLst>
          <pc:docMk/>
          <pc:sldMk cId="2802492196" sldId="490"/>
        </pc:sldMkLst>
        <pc:spChg chg="mod">
          <ac:chgData name="김 창수" userId="ac3a4ba82f06e91d" providerId="LiveId" clId="{6096EA81-7BE8-4714-B84A-36AFEC0F0BB6}" dt="2021-07-05T17:42:21.800" v="36407" actId="20577"/>
          <ac:spMkLst>
            <pc:docMk/>
            <pc:sldMk cId="2802492196" sldId="49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7:42:54.081" v="36441" actId="6549"/>
          <ac:spMkLst>
            <pc:docMk/>
            <pc:sldMk cId="2802492196" sldId="49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7:44:10.270" v="36527" actId="6549"/>
          <ac:spMkLst>
            <pc:docMk/>
            <pc:sldMk cId="2802492196" sldId="490"/>
            <ac:spMk id="9" creationId="{B8C63E6D-FF8F-402A-8D06-84968E116671}"/>
          </ac:spMkLst>
        </pc:spChg>
        <pc:graphicFrameChg chg="del">
          <ac:chgData name="김 창수" userId="ac3a4ba82f06e91d" providerId="LiveId" clId="{6096EA81-7BE8-4714-B84A-36AFEC0F0BB6}" dt="2021-07-05T17:44:30.758" v="36528" actId="478"/>
          <ac:graphicFrameMkLst>
            <pc:docMk/>
            <pc:sldMk cId="2802492196" sldId="490"/>
            <ac:graphicFrameMk id="12" creationId="{3EF0CAA5-4EEC-4675-AE57-CF2A5C1A1BC6}"/>
          </ac:graphicFrameMkLst>
        </pc:graphicFrameChg>
        <pc:picChg chg="add mod">
          <ac:chgData name="김 창수" userId="ac3a4ba82f06e91d" providerId="LiveId" clId="{6096EA81-7BE8-4714-B84A-36AFEC0F0BB6}" dt="2021-07-05T17:45:01.261" v="36531" actId="14100"/>
          <ac:picMkLst>
            <pc:docMk/>
            <pc:sldMk cId="2802492196" sldId="490"/>
            <ac:picMk id="5" creationId="{82966890-F6A0-46A3-9A20-0850C6ED54FD}"/>
          </ac:picMkLst>
        </pc:picChg>
      </pc:sldChg>
      <pc:sldChg chg="addSp delSp modSp add mod">
        <pc:chgData name="김 창수" userId="ac3a4ba82f06e91d" providerId="LiveId" clId="{6096EA81-7BE8-4714-B84A-36AFEC0F0BB6}" dt="2021-07-05T17:52:29.387" v="36672" actId="20577"/>
        <pc:sldMkLst>
          <pc:docMk/>
          <pc:sldMk cId="2933540934" sldId="491"/>
        </pc:sldMkLst>
        <pc:spChg chg="mod">
          <ac:chgData name="김 창수" userId="ac3a4ba82f06e91d" providerId="LiveId" clId="{6096EA81-7BE8-4714-B84A-36AFEC0F0BB6}" dt="2021-07-05T17:52:29.387" v="36672" actId="20577"/>
          <ac:spMkLst>
            <pc:docMk/>
            <pc:sldMk cId="2933540934" sldId="49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7:46:57.090" v="36592" actId="6549"/>
          <ac:spMkLst>
            <pc:docMk/>
            <pc:sldMk cId="2933540934" sldId="491"/>
            <ac:spMk id="9" creationId="{B8C63E6D-FF8F-402A-8D06-84968E116671}"/>
          </ac:spMkLst>
        </pc:spChg>
        <pc:graphicFrameChg chg="add mod modGraphic">
          <ac:chgData name="김 창수" userId="ac3a4ba82f06e91d" providerId="LiveId" clId="{6096EA81-7BE8-4714-B84A-36AFEC0F0BB6}" dt="2021-07-05T17:48:19.675" v="36614" actId="20577"/>
          <ac:graphicFrameMkLst>
            <pc:docMk/>
            <pc:sldMk cId="2933540934" sldId="491"/>
            <ac:graphicFrameMk id="12" creationId="{738422DE-1051-49E8-876A-DBADEB089B6D}"/>
          </ac:graphicFrameMkLst>
        </pc:graphicFrameChg>
        <pc:picChg chg="del">
          <ac:chgData name="김 창수" userId="ac3a4ba82f06e91d" providerId="LiveId" clId="{6096EA81-7BE8-4714-B84A-36AFEC0F0BB6}" dt="2021-07-05T17:46:45.056" v="36583" actId="478"/>
          <ac:picMkLst>
            <pc:docMk/>
            <pc:sldMk cId="2933540934" sldId="491"/>
            <ac:picMk id="5" creationId="{82966890-F6A0-46A3-9A20-0850C6ED54FD}"/>
          </ac:picMkLst>
        </pc:picChg>
      </pc:sldChg>
      <pc:sldChg chg="modSp add mod">
        <pc:chgData name="김 창수" userId="ac3a4ba82f06e91d" providerId="LiveId" clId="{6096EA81-7BE8-4714-B84A-36AFEC0F0BB6}" dt="2021-07-05T17:53:50.828" v="36679" actId="20577"/>
        <pc:sldMkLst>
          <pc:docMk/>
          <pc:sldMk cId="966495928" sldId="492"/>
        </pc:sldMkLst>
        <pc:spChg chg="mod">
          <ac:chgData name="김 창수" userId="ac3a4ba82f06e91d" providerId="LiveId" clId="{6096EA81-7BE8-4714-B84A-36AFEC0F0BB6}" dt="2021-07-05T17:48:52.829" v="36619" actId="20577"/>
          <ac:spMkLst>
            <pc:docMk/>
            <pc:sldMk cId="966495928" sldId="49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7:53:50.828" v="36679" actId="20577"/>
          <ac:spMkLst>
            <pc:docMk/>
            <pc:sldMk cId="966495928" sldId="492"/>
            <ac:spMk id="9" creationId="{B8C63E6D-FF8F-402A-8D06-84968E116671}"/>
          </ac:spMkLst>
        </pc:spChg>
        <pc:graphicFrameChg chg="mod modGraphic">
          <ac:chgData name="김 창수" userId="ac3a4ba82f06e91d" providerId="LiveId" clId="{6096EA81-7BE8-4714-B84A-36AFEC0F0BB6}" dt="2021-07-05T17:51:27.358" v="36669" actId="20577"/>
          <ac:graphicFrameMkLst>
            <pc:docMk/>
            <pc:sldMk cId="966495928" sldId="492"/>
            <ac:graphicFrameMk id="12" creationId="{738422DE-1051-49E8-876A-DBADEB089B6D}"/>
          </ac:graphicFrameMkLst>
        </pc:graphicFrameChg>
      </pc:sldChg>
      <pc:sldChg chg="modSp add mod">
        <pc:chgData name="김 창수" userId="ac3a4ba82f06e91d" providerId="LiveId" clId="{6096EA81-7BE8-4714-B84A-36AFEC0F0BB6}" dt="2021-07-05T17:54:50.620" v="36699" actId="20577"/>
        <pc:sldMkLst>
          <pc:docMk/>
          <pc:sldMk cId="1339495679" sldId="493"/>
        </pc:sldMkLst>
        <pc:spChg chg="mod">
          <ac:chgData name="김 창수" userId="ac3a4ba82f06e91d" providerId="LiveId" clId="{6096EA81-7BE8-4714-B84A-36AFEC0F0BB6}" dt="2021-07-05T17:53:54.833" v="36680" actId="20577"/>
          <ac:spMkLst>
            <pc:docMk/>
            <pc:sldMk cId="1339495679" sldId="493"/>
            <ac:spMk id="9" creationId="{B8C63E6D-FF8F-402A-8D06-84968E116671}"/>
          </ac:spMkLst>
        </pc:spChg>
        <pc:graphicFrameChg chg="mod modGraphic">
          <ac:chgData name="김 창수" userId="ac3a4ba82f06e91d" providerId="LiveId" clId="{6096EA81-7BE8-4714-B84A-36AFEC0F0BB6}" dt="2021-07-05T17:54:50.620" v="36699" actId="20577"/>
          <ac:graphicFrameMkLst>
            <pc:docMk/>
            <pc:sldMk cId="1339495679" sldId="493"/>
            <ac:graphicFrameMk id="12" creationId="{738422DE-1051-49E8-876A-DBADEB089B6D}"/>
          </ac:graphicFrameMkLst>
        </pc:graphicFrameChg>
      </pc:sldChg>
      <pc:sldChg chg="add del">
        <pc:chgData name="김 창수" userId="ac3a4ba82f06e91d" providerId="LiveId" clId="{6096EA81-7BE8-4714-B84A-36AFEC0F0BB6}" dt="2021-07-05T17:51:03.352" v="36651" actId="2696"/>
        <pc:sldMkLst>
          <pc:docMk/>
          <pc:sldMk cId="2313018029" sldId="493"/>
        </pc:sldMkLst>
      </pc:sldChg>
      <pc:sldChg chg="modSp add mod">
        <pc:chgData name="김 창수" userId="ac3a4ba82f06e91d" providerId="LiveId" clId="{6096EA81-7BE8-4714-B84A-36AFEC0F0BB6}" dt="2021-07-05T17:58:17.593" v="36851" actId="2710"/>
        <pc:sldMkLst>
          <pc:docMk/>
          <pc:sldMk cId="222093600" sldId="494"/>
        </pc:sldMkLst>
        <pc:spChg chg="mod">
          <ac:chgData name="김 창수" userId="ac3a4ba82f06e91d" providerId="LiveId" clId="{6096EA81-7BE8-4714-B84A-36AFEC0F0BB6}" dt="2021-07-05T17:55:24.562" v="36701" actId="20577"/>
          <ac:spMkLst>
            <pc:docMk/>
            <pc:sldMk cId="222093600" sldId="49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7:58:17.593" v="36851" actId="2710"/>
          <ac:spMkLst>
            <pc:docMk/>
            <pc:sldMk cId="222093600" sldId="494"/>
            <ac:spMk id="9" creationId="{B8C63E6D-FF8F-402A-8D06-84968E116671}"/>
          </ac:spMkLst>
        </pc:spChg>
        <pc:graphicFrameChg chg="mod modGraphic">
          <ac:chgData name="김 창수" userId="ac3a4ba82f06e91d" providerId="LiveId" clId="{6096EA81-7BE8-4714-B84A-36AFEC0F0BB6}" dt="2021-07-05T17:57:47.496" v="36837" actId="1076"/>
          <ac:graphicFrameMkLst>
            <pc:docMk/>
            <pc:sldMk cId="222093600" sldId="494"/>
            <ac:graphicFrameMk id="12" creationId="{738422DE-1051-49E8-876A-DBADEB089B6D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18:03:20.358" v="37076" actId="14100"/>
        <pc:sldMkLst>
          <pc:docMk/>
          <pc:sldMk cId="3537699746" sldId="495"/>
        </pc:sldMkLst>
        <pc:spChg chg="mod">
          <ac:chgData name="김 창수" userId="ac3a4ba82f06e91d" providerId="LiveId" clId="{6096EA81-7BE8-4714-B84A-36AFEC0F0BB6}" dt="2021-07-05T17:58:45.368" v="36881" actId="20577"/>
          <ac:spMkLst>
            <pc:docMk/>
            <pc:sldMk cId="3537699746" sldId="49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8:00:14.533" v="36954"/>
          <ac:spMkLst>
            <pc:docMk/>
            <pc:sldMk cId="3537699746" sldId="49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7:59:12.746" v="36914" actId="6549"/>
          <ac:spMkLst>
            <pc:docMk/>
            <pc:sldMk cId="3537699746" sldId="495"/>
            <ac:spMk id="9" creationId="{B8C63E6D-FF8F-402A-8D06-84968E116671}"/>
          </ac:spMkLst>
        </pc:spChg>
        <pc:spChg chg="add mod">
          <ac:chgData name="김 창수" userId="ac3a4ba82f06e91d" providerId="LiveId" clId="{6096EA81-7BE8-4714-B84A-36AFEC0F0BB6}" dt="2021-07-05T18:02:45.240" v="37007" actId="6549"/>
          <ac:spMkLst>
            <pc:docMk/>
            <pc:sldMk cId="3537699746" sldId="495"/>
            <ac:spMk id="13" creationId="{5752FCE9-192B-445C-AFF7-40126D69028D}"/>
          </ac:spMkLst>
        </pc:spChg>
        <pc:graphicFrameChg chg="del mod modGraphic">
          <ac:chgData name="김 창수" userId="ac3a4ba82f06e91d" providerId="LiveId" clId="{6096EA81-7BE8-4714-B84A-36AFEC0F0BB6}" dt="2021-07-05T18:00:18.997" v="36956" actId="478"/>
          <ac:graphicFrameMkLst>
            <pc:docMk/>
            <pc:sldMk cId="3537699746" sldId="495"/>
            <ac:graphicFrameMk id="12" creationId="{738422DE-1051-49E8-876A-DBADEB089B6D}"/>
          </ac:graphicFrameMkLst>
        </pc:graphicFrameChg>
        <pc:picChg chg="add mod">
          <ac:chgData name="김 창수" userId="ac3a4ba82f06e91d" providerId="LiveId" clId="{6096EA81-7BE8-4714-B84A-36AFEC0F0BB6}" dt="2021-07-05T18:03:20.358" v="37076" actId="14100"/>
          <ac:picMkLst>
            <pc:docMk/>
            <pc:sldMk cId="3537699746" sldId="495"/>
            <ac:picMk id="5" creationId="{39E8E7BA-1737-4C56-AB97-8C33FA09C863}"/>
          </ac:picMkLst>
        </pc:picChg>
      </pc:sldChg>
      <pc:sldChg chg="modSp add del mod">
        <pc:chgData name="김 창수" userId="ac3a4ba82f06e91d" providerId="LiveId" clId="{6096EA81-7BE8-4714-B84A-36AFEC0F0BB6}" dt="2021-07-05T18:04:34.601" v="37096" actId="2696"/>
        <pc:sldMkLst>
          <pc:docMk/>
          <pc:sldMk cId="386074985" sldId="496"/>
        </pc:sldMkLst>
        <pc:spChg chg="mod">
          <ac:chgData name="김 창수" userId="ac3a4ba82f06e91d" providerId="LiveId" clId="{6096EA81-7BE8-4714-B84A-36AFEC0F0BB6}" dt="2021-07-05T18:03:54.811" v="37094" actId="6549"/>
          <ac:spMkLst>
            <pc:docMk/>
            <pc:sldMk cId="386074985" sldId="496"/>
            <ac:spMk id="3" creationId="{00000000-0000-0000-0000-000000000000}"/>
          </ac:spMkLst>
        </pc:spChg>
      </pc:sldChg>
      <pc:sldChg chg="addSp delSp modSp add mod">
        <pc:chgData name="김 창수" userId="ac3a4ba82f06e91d" providerId="LiveId" clId="{6096EA81-7BE8-4714-B84A-36AFEC0F0BB6}" dt="2021-07-05T18:18:18.122" v="37454" actId="404"/>
        <pc:sldMkLst>
          <pc:docMk/>
          <pc:sldMk cId="2898073619" sldId="497"/>
        </pc:sldMkLst>
        <pc:spChg chg="mod">
          <ac:chgData name="김 창수" userId="ac3a4ba82f06e91d" providerId="LiveId" clId="{6096EA81-7BE8-4714-B84A-36AFEC0F0BB6}" dt="2021-07-05T18:12:03.883" v="37166"/>
          <ac:spMkLst>
            <pc:docMk/>
            <pc:sldMk cId="2898073619" sldId="497"/>
            <ac:spMk id="13" creationId="{5752FCE9-192B-445C-AFF7-40126D69028D}"/>
          </ac:spMkLst>
        </pc:spChg>
        <pc:graphicFrameChg chg="add mod modGraphic">
          <ac:chgData name="김 창수" userId="ac3a4ba82f06e91d" providerId="LiveId" clId="{6096EA81-7BE8-4714-B84A-36AFEC0F0BB6}" dt="2021-07-05T18:18:18.122" v="37454" actId="404"/>
          <ac:graphicFrameMkLst>
            <pc:docMk/>
            <pc:sldMk cId="2898073619" sldId="497"/>
            <ac:graphicFrameMk id="12" creationId="{71FF7B2D-286D-4BAA-8132-1317123EE798}"/>
          </ac:graphicFrameMkLst>
        </pc:graphicFrameChg>
        <pc:picChg chg="del">
          <ac:chgData name="김 창수" userId="ac3a4ba82f06e91d" providerId="LiveId" clId="{6096EA81-7BE8-4714-B84A-36AFEC0F0BB6}" dt="2021-07-05T18:10:27.916" v="37115" actId="478"/>
          <ac:picMkLst>
            <pc:docMk/>
            <pc:sldMk cId="2898073619" sldId="497"/>
            <ac:picMk id="5" creationId="{39E8E7BA-1737-4C56-AB97-8C33FA09C863}"/>
          </ac:picMkLst>
        </pc:picChg>
      </pc:sldChg>
      <pc:sldChg chg="delSp modSp add mod">
        <pc:chgData name="김 창수" userId="ac3a4ba82f06e91d" providerId="LiveId" clId="{6096EA81-7BE8-4714-B84A-36AFEC0F0BB6}" dt="2021-07-05T18:13:38.624" v="37231" actId="255"/>
        <pc:sldMkLst>
          <pc:docMk/>
          <pc:sldMk cId="1116047021" sldId="498"/>
        </pc:sldMkLst>
        <pc:spChg chg="mod">
          <ac:chgData name="김 창수" userId="ac3a4ba82f06e91d" providerId="LiveId" clId="{6096EA81-7BE8-4714-B84A-36AFEC0F0BB6}" dt="2021-07-05T18:12:37.735" v="37205" actId="27636"/>
          <ac:spMkLst>
            <pc:docMk/>
            <pc:sldMk cId="1116047021" sldId="49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8:13:38.624" v="37231" actId="255"/>
          <ac:spMkLst>
            <pc:docMk/>
            <pc:sldMk cId="1116047021" sldId="498"/>
            <ac:spMk id="13" creationId="{5752FCE9-192B-445C-AFF7-40126D69028D}"/>
          </ac:spMkLst>
        </pc:spChg>
        <pc:graphicFrameChg chg="del">
          <ac:chgData name="김 창수" userId="ac3a4ba82f06e91d" providerId="LiveId" clId="{6096EA81-7BE8-4714-B84A-36AFEC0F0BB6}" dt="2021-07-05T18:12:40.442" v="37206" actId="478"/>
          <ac:graphicFrameMkLst>
            <pc:docMk/>
            <pc:sldMk cId="1116047021" sldId="498"/>
            <ac:graphicFrameMk id="12" creationId="{71FF7B2D-286D-4BAA-8132-1317123EE798}"/>
          </ac:graphicFrameMkLst>
        </pc:graphicFrameChg>
      </pc:sldChg>
      <pc:sldChg chg="addSp modSp add mod">
        <pc:chgData name="김 창수" userId="ac3a4ba82f06e91d" providerId="LiveId" clId="{6096EA81-7BE8-4714-B84A-36AFEC0F0BB6}" dt="2021-07-05T18:18:41.934" v="37455" actId="404"/>
        <pc:sldMkLst>
          <pc:docMk/>
          <pc:sldMk cId="2236769393" sldId="499"/>
        </pc:sldMkLst>
        <pc:spChg chg="mod">
          <ac:chgData name="김 창수" userId="ac3a4ba82f06e91d" providerId="LiveId" clId="{6096EA81-7BE8-4714-B84A-36AFEC0F0BB6}" dt="2021-07-05T18:14:08.842" v="37259" actId="20577"/>
          <ac:spMkLst>
            <pc:docMk/>
            <pc:sldMk cId="2236769393" sldId="49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8:15:52.110" v="37376" actId="6549"/>
          <ac:spMkLst>
            <pc:docMk/>
            <pc:sldMk cId="2236769393" sldId="499"/>
            <ac:spMk id="13" creationId="{5752FCE9-192B-445C-AFF7-40126D69028D}"/>
          </ac:spMkLst>
        </pc:spChg>
        <pc:graphicFrameChg chg="add mod modGraphic">
          <ac:chgData name="김 창수" userId="ac3a4ba82f06e91d" providerId="LiveId" clId="{6096EA81-7BE8-4714-B84A-36AFEC0F0BB6}" dt="2021-07-05T18:18:41.934" v="37455" actId="404"/>
          <ac:graphicFrameMkLst>
            <pc:docMk/>
            <pc:sldMk cId="2236769393" sldId="499"/>
            <ac:graphicFrameMk id="12" creationId="{09F2A901-4BD7-4637-BEFA-D67725DD9075}"/>
          </ac:graphicFrameMkLst>
        </pc:graphicFrameChg>
      </pc:sldChg>
      <pc:sldChg chg="modSp add mod">
        <pc:chgData name="김 창수" userId="ac3a4ba82f06e91d" providerId="LiveId" clId="{6096EA81-7BE8-4714-B84A-36AFEC0F0BB6}" dt="2021-07-05T18:22:01.194" v="37755" actId="20577"/>
        <pc:sldMkLst>
          <pc:docMk/>
          <pc:sldMk cId="585200723" sldId="500"/>
        </pc:sldMkLst>
        <pc:spChg chg="mod">
          <ac:chgData name="김 창수" userId="ac3a4ba82f06e91d" providerId="LiveId" clId="{6096EA81-7BE8-4714-B84A-36AFEC0F0BB6}" dt="2021-07-05T18:18:59.883" v="37457" actId="20577"/>
          <ac:spMkLst>
            <pc:docMk/>
            <pc:sldMk cId="585200723" sldId="50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8:21:02.612" v="37712" actId="6549"/>
          <ac:spMkLst>
            <pc:docMk/>
            <pc:sldMk cId="585200723" sldId="500"/>
            <ac:spMk id="13" creationId="{5752FCE9-192B-445C-AFF7-40126D69028D}"/>
          </ac:spMkLst>
        </pc:spChg>
        <pc:graphicFrameChg chg="mod modGraphic">
          <ac:chgData name="김 창수" userId="ac3a4ba82f06e91d" providerId="LiveId" clId="{6096EA81-7BE8-4714-B84A-36AFEC0F0BB6}" dt="2021-07-05T18:22:01.194" v="37755" actId="20577"/>
          <ac:graphicFrameMkLst>
            <pc:docMk/>
            <pc:sldMk cId="585200723" sldId="500"/>
            <ac:graphicFrameMk id="12" creationId="{09F2A901-4BD7-4637-BEFA-D67725DD9075}"/>
          </ac:graphicFrameMkLst>
        </pc:graphicFrameChg>
      </pc:sldChg>
      <pc:sldChg chg="modSp add mod">
        <pc:chgData name="김 창수" userId="ac3a4ba82f06e91d" providerId="LiveId" clId="{6096EA81-7BE8-4714-B84A-36AFEC0F0BB6}" dt="2021-07-05T18:24:33.295" v="37822" actId="255"/>
        <pc:sldMkLst>
          <pc:docMk/>
          <pc:sldMk cId="74249809" sldId="501"/>
        </pc:sldMkLst>
        <pc:spChg chg="mod">
          <ac:chgData name="김 창수" userId="ac3a4ba82f06e91d" providerId="LiveId" clId="{6096EA81-7BE8-4714-B84A-36AFEC0F0BB6}" dt="2021-07-05T18:22:26.847" v="37763" actId="20577"/>
          <ac:spMkLst>
            <pc:docMk/>
            <pc:sldMk cId="74249809" sldId="50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8:23:49.425" v="37789" actId="255"/>
          <ac:spMkLst>
            <pc:docMk/>
            <pc:sldMk cId="74249809" sldId="501"/>
            <ac:spMk id="13" creationId="{5752FCE9-192B-445C-AFF7-40126D69028D}"/>
          </ac:spMkLst>
        </pc:spChg>
        <pc:graphicFrameChg chg="mod modGraphic">
          <ac:chgData name="김 창수" userId="ac3a4ba82f06e91d" providerId="LiveId" clId="{6096EA81-7BE8-4714-B84A-36AFEC0F0BB6}" dt="2021-07-05T18:24:33.295" v="37822" actId="255"/>
          <ac:graphicFrameMkLst>
            <pc:docMk/>
            <pc:sldMk cId="74249809" sldId="501"/>
            <ac:graphicFrameMk id="12" creationId="{09F2A901-4BD7-4637-BEFA-D67725DD9075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18:28:23.630" v="38053" actId="6549"/>
        <pc:sldMkLst>
          <pc:docMk/>
          <pc:sldMk cId="3456794199" sldId="502"/>
        </pc:sldMkLst>
        <pc:spChg chg="mod">
          <ac:chgData name="김 창수" userId="ac3a4ba82f06e91d" providerId="LiveId" clId="{6096EA81-7BE8-4714-B84A-36AFEC0F0BB6}" dt="2021-07-05T18:24:55.801" v="37850" actId="6549"/>
          <ac:spMkLst>
            <pc:docMk/>
            <pc:sldMk cId="3456794199" sldId="502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8:25:33.739" v="37932" actId="27636"/>
          <ac:spMkLst>
            <pc:docMk/>
            <pc:sldMk cId="3456794199" sldId="502"/>
            <ac:spMk id="3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18:28:23.630" v="38053" actId="6549"/>
          <ac:spMkLst>
            <pc:docMk/>
            <pc:sldMk cId="3456794199" sldId="502"/>
            <ac:spMk id="8" creationId="{32A9DAEF-9D71-4878-8397-44CDE6582B5F}"/>
          </ac:spMkLst>
        </pc:spChg>
        <pc:spChg chg="mod">
          <ac:chgData name="김 창수" userId="ac3a4ba82f06e91d" providerId="LiveId" clId="{6096EA81-7BE8-4714-B84A-36AFEC0F0BB6}" dt="2021-07-05T18:25:49.962" v="37968" actId="6549"/>
          <ac:spMkLst>
            <pc:docMk/>
            <pc:sldMk cId="3456794199" sldId="502"/>
            <ac:spMk id="13" creationId="{5752FCE9-192B-445C-AFF7-40126D69028D}"/>
          </ac:spMkLst>
        </pc:spChg>
        <pc:graphicFrameChg chg="del">
          <ac:chgData name="김 창수" userId="ac3a4ba82f06e91d" providerId="LiveId" clId="{6096EA81-7BE8-4714-B84A-36AFEC0F0BB6}" dt="2021-07-05T18:25:58.677" v="37969" actId="478"/>
          <ac:graphicFrameMkLst>
            <pc:docMk/>
            <pc:sldMk cId="3456794199" sldId="502"/>
            <ac:graphicFrameMk id="12" creationId="{09F2A901-4BD7-4637-BEFA-D67725DD9075}"/>
          </ac:graphicFrameMkLst>
        </pc:graphicFrameChg>
        <pc:picChg chg="add mod">
          <ac:chgData name="김 창수" userId="ac3a4ba82f06e91d" providerId="LiveId" clId="{6096EA81-7BE8-4714-B84A-36AFEC0F0BB6}" dt="2021-07-05T18:27:13.118" v="37974" actId="1076"/>
          <ac:picMkLst>
            <pc:docMk/>
            <pc:sldMk cId="3456794199" sldId="502"/>
            <ac:picMk id="5" creationId="{50FC1C17-F550-44D1-9860-D70B2EBE848F}"/>
          </ac:picMkLst>
        </pc:picChg>
      </pc:sldChg>
      <pc:sldChg chg="delSp add del mod">
        <pc:chgData name="김 창수" userId="ac3a4ba82f06e91d" providerId="LiveId" clId="{6096EA81-7BE8-4714-B84A-36AFEC0F0BB6}" dt="2021-07-05T18:29:51.127" v="38069" actId="2696"/>
        <pc:sldMkLst>
          <pc:docMk/>
          <pc:sldMk cId="3608203701" sldId="503"/>
        </pc:sldMkLst>
        <pc:spChg chg="del">
          <ac:chgData name="김 창수" userId="ac3a4ba82f06e91d" providerId="LiveId" clId="{6096EA81-7BE8-4714-B84A-36AFEC0F0BB6}" dt="2021-07-05T18:29:02.816" v="38056" actId="478"/>
          <ac:spMkLst>
            <pc:docMk/>
            <pc:sldMk cId="3608203701" sldId="503"/>
            <ac:spMk id="8" creationId="{32A9DAEF-9D71-4878-8397-44CDE6582B5F}"/>
          </ac:spMkLst>
        </pc:spChg>
        <pc:spChg chg="del">
          <ac:chgData name="김 창수" userId="ac3a4ba82f06e91d" providerId="LiveId" clId="{6096EA81-7BE8-4714-B84A-36AFEC0F0BB6}" dt="2021-07-05T18:29:01.128" v="38055" actId="478"/>
          <ac:spMkLst>
            <pc:docMk/>
            <pc:sldMk cId="3608203701" sldId="503"/>
            <ac:spMk id="13" creationId="{5752FCE9-192B-445C-AFF7-40126D69028D}"/>
          </ac:spMkLst>
        </pc:spChg>
        <pc:picChg chg="del">
          <ac:chgData name="김 창수" userId="ac3a4ba82f06e91d" providerId="LiveId" clId="{6096EA81-7BE8-4714-B84A-36AFEC0F0BB6}" dt="2021-07-05T18:29:04.046" v="38057" actId="478"/>
          <ac:picMkLst>
            <pc:docMk/>
            <pc:sldMk cId="3608203701" sldId="503"/>
            <ac:picMk id="5" creationId="{50FC1C17-F550-44D1-9860-D70B2EBE848F}"/>
          </ac:picMkLst>
        </pc:picChg>
      </pc:sldChg>
      <pc:sldChg chg="modSp add mod ord">
        <pc:chgData name="김 창수" userId="ac3a4ba82f06e91d" providerId="LiveId" clId="{6096EA81-7BE8-4714-B84A-36AFEC0F0BB6}" dt="2021-07-05T18:32:37.164" v="38207" actId="20577"/>
        <pc:sldMkLst>
          <pc:docMk/>
          <pc:sldMk cId="2954250082" sldId="504"/>
        </pc:sldMkLst>
        <pc:spChg chg="mod">
          <ac:chgData name="김 창수" userId="ac3a4ba82f06e91d" providerId="LiveId" clId="{6096EA81-7BE8-4714-B84A-36AFEC0F0BB6}" dt="2021-07-05T18:32:37.164" v="38207" actId="20577"/>
          <ac:spMkLst>
            <pc:docMk/>
            <pc:sldMk cId="2954250082" sldId="504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8:29:36.761" v="38066" actId="20577"/>
          <ac:spMkLst>
            <pc:docMk/>
            <pc:sldMk cId="2954250082" sldId="50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8:29:40.726" v="38067" actId="6549"/>
          <ac:spMkLst>
            <pc:docMk/>
            <pc:sldMk cId="2954250082" sldId="504"/>
            <ac:spMk id="13" creationId="{5752FCE9-192B-445C-AFF7-40126D69028D}"/>
          </ac:spMkLst>
        </pc:spChg>
        <pc:graphicFrameChg chg="mod modGraphic">
          <ac:chgData name="김 창수" userId="ac3a4ba82f06e91d" providerId="LiveId" clId="{6096EA81-7BE8-4714-B84A-36AFEC0F0BB6}" dt="2021-07-05T18:32:02.975" v="38206" actId="20577"/>
          <ac:graphicFrameMkLst>
            <pc:docMk/>
            <pc:sldMk cId="2954250082" sldId="504"/>
            <ac:graphicFrameMk id="12" creationId="{09F2A901-4BD7-4637-BEFA-D67725DD9075}"/>
          </ac:graphicFrameMkLst>
        </pc:graphicFrameChg>
      </pc:sldChg>
      <pc:sldChg chg="addSp modSp add mod">
        <pc:chgData name="김 창수" userId="ac3a4ba82f06e91d" providerId="LiveId" clId="{6096EA81-7BE8-4714-B84A-36AFEC0F0BB6}" dt="2021-07-05T18:38:29.262" v="38514" actId="20577"/>
        <pc:sldMkLst>
          <pc:docMk/>
          <pc:sldMk cId="1158699675" sldId="505"/>
        </pc:sldMkLst>
        <pc:spChg chg="mod">
          <ac:chgData name="김 창수" userId="ac3a4ba82f06e91d" providerId="LiveId" clId="{6096EA81-7BE8-4714-B84A-36AFEC0F0BB6}" dt="2021-07-05T18:33:01.767" v="38238" actId="6549"/>
          <ac:spMkLst>
            <pc:docMk/>
            <pc:sldMk cId="1158699675" sldId="50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8:35:27.322" v="38383"/>
          <ac:spMkLst>
            <pc:docMk/>
            <pc:sldMk cId="1158699675" sldId="505"/>
            <ac:spMk id="3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18:37:37.391" v="38489" actId="1076"/>
          <ac:spMkLst>
            <pc:docMk/>
            <pc:sldMk cId="1158699675" sldId="505"/>
            <ac:spMk id="14" creationId="{2A20841D-A7BD-47E8-A062-0214BE0A8DB6}"/>
          </ac:spMkLst>
        </pc:spChg>
        <pc:graphicFrameChg chg="mod modGraphic">
          <ac:chgData name="김 창수" userId="ac3a4ba82f06e91d" providerId="LiveId" clId="{6096EA81-7BE8-4714-B84A-36AFEC0F0BB6}" dt="2021-07-05T18:38:29.262" v="38514" actId="20577"/>
          <ac:graphicFrameMkLst>
            <pc:docMk/>
            <pc:sldMk cId="1158699675" sldId="505"/>
            <ac:graphicFrameMk id="12" creationId="{09F2A901-4BD7-4637-BEFA-D67725DD9075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5T20:48:39.393" v="42094" actId="6549"/>
        <pc:sldMkLst>
          <pc:docMk/>
          <pc:sldMk cId="2642556332" sldId="506"/>
        </pc:sldMkLst>
        <pc:spChg chg="mod">
          <ac:chgData name="김 창수" userId="ac3a4ba82f06e91d" providerId="LiveId" clId="{6096EA81-7BE8-4714-B84A-36AFEC0F0BB6}" dt="2021-07-05T20:48:39.393" v="42094" actId="6549"/>
          <ac:spMkLst>
            <pc:docMk/>
            <pc:sldMk cId="2642556332" sldId="50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20:48:20.527" v="42072" actId="6549"/>
          <ac:spMkLst>
            <pc:docMk/>
            <pc:sldMk cId="2642556332" sldId="506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5T20:44:46.397" v="41889" actId="478"/>
          <ac:spMkLst>
            <pc:docMk/>
            <pc:sldMk cId="2642556332" sldId="506"/>
            <ac:spMk id="6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5T20:48:06.961" v="42049" actId="478"/>
          <ac:spMkLst>
            <pc:docMk/>
            <pc:sldMk cId="2642556332" sldId="506"/>
            <ac:spMk id="9" creationId="{08AD21E4-C3EE-4079-B48A-6B88BA2071CB}"/>
          </ac:spMkLst>
        </pc:spChg>
        <pc:graphicFrameChg chg="del">
          <ac:chgData name="김 창수" userId="ac3a4ba82f06e91d" providerId="LiveId" clId="{6096EA81-7BE8-4714-B84A-36AFEC0F0BB6}" dt="2021-07-05T20:44:48.490" v="41890" actId="478"/>
          <ac:graphicFrameMkLst>
            <pc:docMk/>
            <pc:sldMk cId="2642556332" sldId="506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20:44:50.601" v="41891" actId="478"/>
          <ac:graphicFrameMkLst>
            <pc:docMk/>
            <pc:sldMk cId="2642556332" sldId="506"/>
            <ac:graphicFrameMk id="8" creationId="{00000000-0000-0000-0000-000000000000}"/>
          </ac:graphicFrameMkLst>
        </pc:graphicFrameChg>
        <pc:picChg chg="add del mod">
          <ac:chgData name="김 창수" userId="ac3a4ba82f06e91d" providerId="LiveId" clId="{6096EA81-7BE8-4714-B84A-36AFEC0F0BB6}" dt="2021-07-05T20:48:07.424" v="42050" actId="478"/>
          <ac:picMkLst>
            <pc:docMk/>
            <pc:sldMk cId="2642556332" sldId="506"/>
            <ac:picMk id="5" creationId="{13339714-AB4C-4169-8577-DFB7B3C36B33}"/>
          </ac:picMkLst>
        </pc:picChg>
      </pc:sldChg>
      <pc:sldChg chg="add del ord">
        <pc:chgData name="김 창수" userId="ac3a4ba82f06e91d" providerId="LiveId" clId="{6096EA81-7BE8-4714-B84A-36AFEC0F0BB6}" dt="2021-07-05T20:48:28.497" v="42074" actId="2696"/>
        <pc:sldMkLst>
          <pc:docMk/>
          <pc:sldMk cId="220395131" sldId="507"/>
        </pc:sldMkLst>
      </pc:sldChg>
      <pc:sldChg chg="addSp delSp modSp add mod ord">
        <pc:chgData name="김 창수" userId="ac3a4ba82f06e91d" providerId="LiveId" clId="{6096EA81-7BE8-4714-B84A-36AFEC0F0BB6}" dt="2021-07-05T18:47:16.593" v="38908" actId="6549"/>
        <pc:sldMkLst>
          <pc:docMk/>
          <pc:sldMk cId="1374976604" sldId="508"/>
        </pc:sldMkLst>
        <pc:spChg chg="mod">
          <ac:chgData name="김 창수" userId="ac3a4ba82f06e91d" providerId="LiveId" clId="{6096EA81-7BE8-4714-B84A-36AFEC0F0BB6}" dt="2021-07-05T18:43:12.849" v="38637" actId="20577"/>
          <ac:spMkLst>
            <pc:docMk/>
            <pc:sldMk cId="1374976604" sldId="50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8:43:25.227" v="38662" actId="6549"/>
          <ac:spMkLst>
            <pc:docMk/>
            <pc:sldMk cId="1374976604" sldId="50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8:43:48.072" v="38665" actId="6549"/>
          <ac:spMkLst>
            <pc:docMk/>
            <pc:sldMk cId="1374976604" sldId="508"/>
            <ac:spMk id="6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18:47:16.593" v="38908" actId="6549"/>
          <ac:spMkLst>
            <pc:docMk/>
            <pc:sldMk cId="1374976604" sldId="508"/>
            <ac:spMk id="9" creationId="{6FC17519-7D30-4087-8E03-63E60E437A9F}"/>
          </ac:spMkLst>
        </pc:spChg>
        <pc:graphicFrameChg chg="del">
          <ac:chgData name="김 창수" userId="ac3a4ba82f06e91d" providerId="LiveId" clId="{6096EA81-7BE8-4714-B84A-36AFEC0F0BB6}" dt="2021-07-05T18:43:45.761" v="38664" actId="478"/>
          <ac:graphicFrameMkLst>
            <pc:docMk/>
            <pc:sldMk cId="1374976604" sldId="508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18:43:43.676" v="38663" actId="478"/>
          <ac:graphicFrameMkLst>
            <pc:docMk/>
            <pc:sldMk cId="1374976604" sldId="508"/>
            <ac:graphicFrameMk id="8" creationId="{00000000-0000-0000-0000-000000000000}"/>
          </ac:graphicFrameMkLst>
        </pc:graphicFrameChg>
        <pc:picChg chg="add mod">
          <ac:chgData name="김 창수" userId="ac3a4ba82f06e91d" providerId="LiveId" clId="{6096EA81-7BE8-4714-B84A-36AFEC0F0BB6}" dt="2021-07-05T18:44:19.409" v="38668" actId="14100"/>
          <ac:picMkLst>
            <pc:docMk/>
            <pc:sldMk cId="1374976604" sldId="508"/>
            <ac:picMk id="5" creationId="{60FB0BA3-28D8-436C-9378-26FCCD014B8B}"/>
          </ac:picMkLst>
        </pc:picChg>
      </pc:sldChg>
      <pc:sldChg chg="delSp modSp add mod ord">
        <pc:chgData name="김 창수" userId="ac3a4ba82f06e91d" providerId="LiveId" clId="{6096EA81-7BE8-4714-B84A-36AFEC0F0BB6}" dt="2021-07-05T18:48:57.210" v="39038" actId="20577"/>
        <pc:sldMkLst>
          <pc:docMk/>
          <pc:sldMk cId="828775858" sldId="509"/>
        </pc:sldMkLst>
        <pc:spChg chg="mod">
          <ac:chgData name="김 창수" userId="ac3a4ba82f06e91d" providerId="LiveId" clId="{6096EA81-7BE8-4714-B84A-36AFEC0F0BB6}" dt="2021-07-05T18:44:36.200" v="38673" actId="20577"/>
          <ac:spMkLst>
            <pc:docMk/>
            <pc:sldMk cId="828775858" sldId="50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8:47:40.683" v="38965" actId="27636"/>
          <ac:spMkLst>
            <pc:docMk/>
            <pc:sldMk cId="828775858" sldId="50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8:47:56.544" v="39014" actId="6549"/>
          <ac:spMkLst>
            <pc:docMk/>
            <pc:sldMk cId="828775858" sldId="509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18:48:57.210" v="39038" actId="20577"/>
          <ac:graphicFrameMkLst>
            <pc:docMk/>
            <pc:sldMk cId="828775858" sldId="509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18:47:58.951" v="39015" actId="478"/>
          <ac:graphicFrameMkLst>
            <pc:docMk/>
            <pc:sldMk cId="828775858" sldId="509"/>
            <ac:graphicFrameMk id="8" creationId="{00000000-0000-0000-0000-000000000000}"/>
          </ac:graphicFrameMkLst>
        </pc:graphicFrameChg>
      </pc:sldChg>
      <pc:sldChg chg="delSp modSp add del mod">
        <pc:chgData name="김 창수" userId="ac3a4ba82f06e91d" providerId="LiveId" clId="{6096EA81-7BE8-4714-B84A-36AFEC0F0BB6}" dt="2021-07-05T18:50:00.715" v="39051" actId="2696"/>
        <pc:sldMkLst>
          <pc:docMk/>
          <pc:sldMk cId="2597796592" sldId="510"/>
        </pc:sldMkLst>
        <pc:graphicFrameChg chg="del modGraphic">
          <ac:chgData name="김 창수" userId="ac3a4ba82f06e91d" providerId="LiveId" clId="{6096EA81-7BE8-4714-B84A-36AFEC0F0BB6}" dt="2021-07-05T18:49:10.262" v="39041" actId="478"/>
          <ac:graphicFrameMkLst>
            <pc:docMk/>
            <pc:sldMk cId="2597796592" sldId="510"/>
            <ac:graphicFrameMk id="7" creationId="{00000000-0000-0000-0000-000000000000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5T18:50:51.844" v="39117" actId="14100"/>
        <pc:sldMkLst>
          <pc:docMk/>
          <pc:sldMk cId="4124826053" sldId="511"/>
        </pc:sldMkLst>
        <pc:spChg chg="mod">
          <ac:chgData name="김 창수" userId="ac3a4ba82f06e91d" providerId="LiveId" clId="{6096EA81-7BE8-4714-B84A-36AFEC0F0BB6}" dt="2021-07-05T18:49:49.173" v="39049" actId="20577"/>
          <ac:spMkLst>
            <pc:docMk/>
            <pc:sldMk cId="4124826053" sldId="51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8:49:57.720" v="39050"/>
          <ac:spMkLst>
            <pc:docMk/>
            <pc:sldMk cId="4124826053" sldId="51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8:50:20.475" v="39070" actId="6549"/>
          <ac:spMkLst>
            <pc:docMk/>
            <pc:sldMk cId="4124826053" sldId="511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8:50:21.778" v="39071" actId="478"/>
          <ac:graphicFrameMkLst>
            <pc:docMk/>
            <pc:sldMk cId="4124826053" sldId="511"/>
            <ac:graphicFrameMk id="7" creationId="{D32709EF-9F98-4690-85E6-A544B13DB830}"/>
          </ac:graphicFrameMkLst>
        </pc:graphicFrameChg>
        <pc:picChg chg="add mod">
          <ac:chgData name="김 창수" userId="ac3a4ba82f06e91d" providerId="LiveId" clId="{6096EA81-7BE8-4714-B84A-36AFEC0F0BB6}" dt="2021-07-05T18:50:51.844" v="39117" actId="14100"/>
          <ac:picMkLst>
            <pc:docMk/>
            <pc:sldMk cId="4124826053" sldId="511"/>
            <ac:picMk id="5" creationId="{8AACF4D6-E7F5-4F6B-930A-5AF8CF544C47}"/>
          </ac:picMkLst>
        </pc:picChg>
      </pc:sldChg>
      <pc:sldChg chg="delSp modSp add mod">
        <pc:chgData name="김 창수" userId="ac3a4ba82f06e91d" providerId="LiveId" clId="{6096EA81-7BE8-4714-B84A-36AFEC0F0BB6}" dt="2021-07-05T18:59:27.071" v="39228" actId="255"/>
        <pc:sldMkLst>
          <pc:docMk/>
          <pc:sldMk cId="493892029" sldId="512"/>
        </pc:sldMkLst>
        <pc:spChg chg="mod">
          <ac:chgData name="김 창수" userId="ac3a4ba82f06e91d" providerId="LiveId" clId="{6096EA81-7BE8-4714-B84A-36AFEC0F0BB6}" dt="2021-07-05T18:51:09.945" v="39148" actId="6549"/>
          <ac:spMkLst>
            <pc:docMk/>
            <pc:sldMk cId="493892029" sldId="512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8:57:48.503" v="39179" actId="27636"/>
          <ac:spMkLst>
            <pc:docMk/>
            <pc:sldMk cId="493892029" sldId="51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8:59:27.071" v="39228" actId="255"/>
          <ac:spMkLst>
            <pc:docMk/>
            <pc:sldMk cId="493892029" sldId="512"/>
            <ac:spMk id="6" creationId="{00000000-0000-0000-0000-000000000000}"/>
          </ac:spMkLst>
        </pc:spChg>
        <pc:picChg chg="del">
          <ac:chgData name="김 창수" userId="ac3a4ba82f06e91d" providerId="LiveId" clId="{6096EA81-7BE8-4714-B84A-36AFEC0F0BB6}" dt="2021-07-05T18:57:52.217" v="39180" actId="478"/>
          <ac:picMkLst>
            <pc:docMk/>
            <pc:sldMk cId="493892029" sldId="512"/>
            <ac:picMk id="5" creationId="{8AACF4D6-E7F5-4F6B-930A-5AF8CF544C47}"/>
          </ac:picMkLst>
        </pc:picChg>
      </pc:sldChg>
      <pc:sldChg chg="modSp add mod">
        <pc:chgData name="김 창수" userId="ac3a4ba82f06e91d" providerId="LiveId" clId="{6096EA81-7BE8-4714-B84A-36AFEC0F0BB6}" dt="2021-07-05T19:12:23.997" v="39602" actId="2710"/>
        <pc:sldMkLst>
          <pc:docMk/>
          <pc:sldMk cId="1385754758" sldId="513"/>
        </pc:sldMkLst>
        <pc:spChg chg="mod">
          <ac:chgData name="김 창수" userId="ac3a4ba82f06e91d" providerId="LiveId" clId="{6096EA81-7BE8-4714-B84A-36AFEC0F0BB6}" dt="2021-07-05T19:00:43.577" v="39293" actId="27636"/>
          <ac:spMkLst>
            <pc:docMk/>
            <pc:sldMk cId="1385754758" sldId="51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9:12:23.997" v="39602" actId="2710"/>
          <ac:spMkLst>
            <pc:docMk/>
            <pc:sldMk cId="1385754758" sldId="513"/>
            <ac:spMk id="6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6T02:33:43.305" v="44141" actId="2711"/>
        <pc:sldMkLst>
          <pc:docMk/>
          <pc:sldMk cId="209605085" sldId="514"/>
        </pc:sldMkLst>
        <pc:spChg chg="mod">
          <ac:chgData name="김 창수" userId="ac3a4ba82f06e91d" providerId="LiveId" clId="{6096EA81-7BE8-4714-B84A-36AFEC0F0BB6}" dt="2021-07-05T19:03:59.607" v="39438" actId="27636"/>
          <ac:spMkLst>
            <pc:docMk/>
            <pc:sldMk cId="209605085" sldId="51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2:33:43.305" v="44141" actId="2711"/>
          <ac:spMkLst>
            <pc:docMk/>
            <pc:sldMk cId="209605085" sldId="514"/>
            <ac:spMk id="6" creationId="{00000000-0000-0000-0000-000000000000}"/>
          </ac:spMkLst>
        </pc:spChg>
      </pc:sldChg>
      <pc:sldChg chg="modSp add del mod ord">
        <pc:chgData name="김 창수" userId="ac3a4ba82f06e91d" providerId="LiveId" clId="{6096EA81-7BE8-4714-B84A-36AFEC0F0BB6}" dt="2021-07-05T19:11:21.167" v="39595" actId="2696"/>
        <pc:sldMkLst>
          <pc:docMk/>
          <pc:sldMk cId="3770890213" sldId="515"/>
        </pc:sldMkLst>
        <pc:spChg chg="mod">
          <ac:chgData name="김 창수" userId="ac3a4ba82f06e91d" providerId="LiveId" clId="{6096EA81-7BE8-4714-B84A-36AFEC0F0BB6}" dt="2021-07-05T19:08:52.652" v="39529"/>
          <ac:spMkLst>
            <pc:docMk/>
            <pc:sldMk cId="3770890213" sldId="51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9:08:44.505" v="39528"/>
          <ac:spMkLst>
            <pc:docMk/>
            <pc:sldMk cId="3770890213" sldId="515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19:09:28.817" v="39553" actId="20577"/>
          <ac:graphicFrameMkLst>
            <pc:docMk/>
            <pc:sldMk cId="3770890213" sldId="515"/>
            <ac:graphicFrameMk id="7" creationId="{00000000-0000-0000-0000-000000000000}"/>
          </ac:graphicFrameMkLst>
        </pc:graphicFrameChg>
      </pc:sldChg>
      <pc:sldChg chg="add del">
        <pc:chgData name="김 창수" userId="ac3a4ba82f06e91d" providerId="LiveId" clId="{6096EA81-7BE8-4714-B84A-36AFEC0F0BB6}" dt="2021-07-05T19:09:46.673" v="39555" actId="2696"/>
        <pc:sldMkLst>
          <pc:docMk/>
          <pc:sldMk cId="99671782" sldId="516"/>
        </pc:sldMkLst>
      </pc:sldChg>
      <pc:sldChg chg="modSp add del mod ord">
        <pc:chgData name="김 창수" userId="ac3a4ba82f06e91d" providerId="LiveId" clId="{6096EA81-7BE8-4714-B84A-36AFEC0F0BB6}" dt="2021-07-05T19:10:18.542" v="39560" actId="2696"/>
        <pc:sldMkLst>
          <pc:docMk/>
          <pc:sldMk cId="684104126" sldId="516"/>
        </pc:sldMkLst>
        <pc:spChg chg="mod">
          <ac:chgData name="김 창수" userId="ac3a4ba82f06e91d" providerId="LiveId" clId="{6096EA81-7BE8-4714-B84A-36AFEC0F0BB6}" dt="2021-07-05T19:10:04.745" v="39559"/>
          <ac:spMkLst>
            <pc:docMk/>
            <pc:sldMk cId="684104126" sldId="516"/>
            <ac:spMk id="2" creationId="{00000000-0000-0000-0000-000000000000}"/>
          </ac:spMkLst>
        </pc:spChg>
      </pc:sldChg>
      <pc:sldChg chg="delSp modSp add mod ord">
        <pc:chgData name="김 창수" userId="ac3a4ba82f06e91d" providerId="LiveId" clId="{6096EA81-7BE8-4714-B84A-36AFEC0F0BB6}" dt="2021-07-05T19:11:15.200" v="39594" actId="1076"/>
        <pc:sldMkLst>
          <pc:docMk/>
          <pc:sldMk cId="2441749330" sldId="516"/>
        </pc:sldMkLst>
        <pc:spChg chg="mod">
          <ac:chgData name="김 창수" userId="ac3a4ba82f06e91d" providerId="LiveId" clId="{6096EA81-7BE8-4714-B84A-36AFEC0F0BB6}" dt="2021-07-05T19:10:38.758" v="39564"/>
          <ac:spMkLst>
            <pc:docMk/>
            <pc:sldMk cId="2441749330" sldId="51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9:10:46.030" v="39565"/>
          <ac:spMkLst>
            <pc:docMk/>
            <pc:sldMk cId="2441749330" sldId="51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9:10:56.011" v="39591" actId="6549"/>
          <ac:spMkLst>
            <pc:docMk/>
            <pc:sldMk cId="2441749330" sldId="516"/>
            <ac:spMk id="6" creationId="{00000000-0000-0000-0000-000000000000}"/>
          </ac:spMkLst>
        </pc:spChg>
        <pc:graphicFrameChg chg="mod">
          <ac:chgData name="김 창수" userId="ac3a4ba82f06e91d" providerId="LiveId" clId="{6096EA81-7BE8-4714-B84A-36AFEC0F0BB6}" dt="2021-07-05T19:11:15.200" v="39594" actId="1076"/>
          <ac:graphicFrameMkLst>
            <pc:docMk/>
            <pc:sldMk cId="2441749330" sldId="516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5T19:11:00.553" v="39592" actId="478"/>
          <ac:graphicFrameMkLst>
            <pc:docMk/>
            <pc:sldMk cId="2441749330" sldId="516"/>
            <ac:graphicFrameMk id="8" creationId="{00000000-0000-0000-0000-000000000000}"/>
          </ac:graphicFrameMkLst>
        </pc:graphicFrameChg>
      </pc:sldChg>
      <pc:sldChg chg="modSp add mod">
        <pc:chgData name="김 창수" userId="ac3a4ba82f06e91d" providerId="LiveId" clId="{6096EA81-7BE8-4714-B84A-36AFEC0F0BB6}" dt="2021-07-05T19:16:30.021" v="39679" actId="404"/>
        <pc:sldMkLst>
          <pc:docMk/>
          <pc:sldMk cId="3219276407" sldId="517"/>
        </pc:sldMkLst>
        <pc:spChg chg="mod">
          <ac:chgData name="김 창수" userId="ac3a4ba82f06e91d" providerId="LiveId" clId="{6096EA81-7BE8-4714-B84A-36AFEC0F0BB6}" dt="2021-07-05T19:13:50.563" v="39625" actId="27636"/>
          <ac:spMkLst>
            <pc:docMk/>
            <pc:sldMk cId="3219276407" sldId="51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9:14:51.592" v="39626" actId="6549"/>
          <ac:spMkLst>
            <pc:docMk/>
            <pc:sldMk cId="3219276407" sldId="517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5T19:16:30.021" v="39679" actId="404"/>
          <ac:graphicFrameMkLst>
            <pc:docMk/>
            <pc:sldMk cId="3219276407" sldId="517"/>
            <ac:graphicFrameMk id="7" creationId="{00000000-0000-0000-0000-000000000000}"/>
          </ac:graphicFrameMkLst>
        </pc:graphicFrameChg>
      </pc:sldChg>
      <pc:sldChg chg="modSp add del mod">
        <pc:chgData name="김 창수" userId="ac3a4ba82f06e91d" providerId="LiveId" clId="{6096EA81-7BE8-4714-B84A-36AFEC0F0BB6}" dt="2021-07-05T19:17:05.328" v="39694" actId="2696"/>
        <pc:sldMkLst>
          <pc:docMk/>
          <pc:sldMk cId="1808536040" sldId="518"/>
        </pc:sldMkLst>
        <pc:spChg chg="mod">
          <ac:chgData name="김 창수" userId="ac3a4ba82f06e91d" providerId="LiveId" clId="{6096EA81-7BE8-4714-B84A-36AFEC0F0BB6}" dt="2021-07-05T19:16:52.550" v="39690" actId="20577"/>
          <ac:spMkLst>
            <pc:docMk/>
            <pc:sldMk cId="1808536040" sldId="518"/>
            <ac:spMk id="3" creationId="{00000000-0000-0000-0000-000000000000}"/>
          </ac:spMkLst>
        </pc:spChg>
      </pc:sldChg>
      <pc:sldChg chg="addSp delSp modSp add mod ord">
        <pc:chgData name="김 창수" userId="ac3a4ba82f06e91d" providerId="LiveId" clId="{6096EA81-7BE8-4714-B84A-36AFEC0F0BB6}" dt="2021-07-05T19:24:55.233" v="39935" actId="6549"/>
        <pc:sldMkLst>
          <pc:docMk/>
          <pc:sldMk cId="3038829532" sldId="519"/>
        </pc:sldMkLst>
        <pc:spChg chg="mod">
          <ac:chgData name="김 창수" userId="ac3a4ba82f06e91d" providerId="LiveId" clId="{6096EA81-7BE8-4714-B84A-36AFEC0F0BB6}" dt="2021-07-05T19:18:11.716" v="39697"/>
          <ac:spMkLst>
            <pc:docMk/>
            <pc:sldMk cId="3038829532" sldId="51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9:24:55.233" v="39935" actId="6549"/>
          <ac:spMkLst>
            <pc:docMk/>
            <pc:sldMk cId="3038829532" sldId="519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9:18:35.584" v="39740" actId="478"/>
          <ac:graphicFrameMkLst>
            <pc:docMk/>
            <pc:sldMk cId="3038829532" sldId="519"/>
            <ac:graphicFrameMk id="7" creationId="{00000000-0000-0000-0000-000000000000}"/>
          </ac:graphicFrameMkLst>
        </pc:graphicFrameChg>
        <pc:picChg chg="add mod">
          <ac:chgData name="김 창수" userId="ac3a4ba82f06e91d" providerId="LiveId" clId="{6096EA81-7BE8-4714-B84A-36AFEC0F0BB6}" dt="2021-07-05T19:19:04.984" v="39781" actId="1076"/>
          <ac:picMkLst>
            <pc:docMk/>
            <pc:sldMk cId="3038829532" sldId="519"/>
            <ac:picMk id="5" creationId="{0D214246-5CDD-44D4-B96C-E52A1E191E57}"/>
          </ac:picMkLst>
        </pc:picChg>
      </pc:sldChg>
      <pc:sldChg chg="modSp add del mod">
        <pc:chgData name="김 창수" userId="ac3a4ba82f06e91d" providerId="LiveId" clId="{6096EA81-7BE8-4714-B84A-36AFEC0F0BB6}" dt="2021-07-05T19:23:27.087" v="39876" actId="2696"/>
        <pc:sldMkLst>
          <pc:docMk/>
          <pc:sldMk cId="426942896" sldId="520"/>
        </pc:sldMkLst>
        <pc:spChg chg="mod">
          <ac:chgData name="김 창수" userId="ac3a4ba82f06e91d" providerId="LiveId" clId="{6096EA81-7BE8-4714-B84A-36AFEC0F0BB6}" dt="2021-07-05T19:20:55.444" v="39839"/>
          <ac:spMkLst>
            <pc:docMk/>
            <pc:sldMk cId="426942896" sldId="520"/>
            <ac:spMk id="6" creationId="{00000000-0000-0000-0000-000000000000}"/>
          </ac:spMkLst>
        </pc:spChg>
      </pc:sldChg>
      <pc:sldChg chg="delSp modSp add mod ord">
        <pc:chgData name="김 창수" userId="ac3a4ba82f06e91d" providerId="LiveId" clId="{6096EA81-7BE8-4714-B84A-36AFEC0F0BB6}" dt="2021-07-05T19:34:34.689" v="40111" actId="20577"/>
        <pc:sldMkLst>
          <pc:docMk/>
          <pc:sldMk cId="2172790430" sldId="521"/>
        </pc:sldMkLst>
        <pc:spChg chg="mod">
          <ac:chgData name="김 창수" userId="ac3a4ba82f06e91d" providerId="LiveId" clId="{6096EA81-7BE8-4714-B84A-36AFEC0F0BB6}" dt="2021-07-05T19:34:34.689" v="40111" actId="20577"/>
          <ac:spMkLst>
            <pc:docMk/>
            <pc:sldMk cId="2172790430" sldId="52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9:34:19.017" v="40110" actId="2710"/>
          <ac:spMkLst>
            <pc:docMk/>
            <pc:sldMk cId="2172790430" sldId="521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9:21:43.898" v="39841" actId="478"/>
          <ac:graphicFrameMkLst>
            <pc:docMk/>
            <pc:sldMk cId="2172790430" sldId="521"/>
            <ac:graphicFrameMk id="7" creationId="{00000000-0000-0000-0000-000000000000}"/>
          </ac:graphicFrameMkLst>
        </pc:graphicFrameChg>
      </pc:sldChg>
      <pc:sldChg chg="addSp modSp add mod">
        <pc:chgData name="김 창수" userId="ac3a4ba82f06e91d" providerId="LiveId" clId="{6096EA81-7BE8-4714-B84A-36AFEC0F0BB6}" dt="2021-07-05T19:38:48.130" v="40265" actId="1076"/>
        <pc:sldMkLst>
          <pc:docMk/>
          <pc:sldMk cId="884524148" sldId="522"/>
        </pc:sldMkLst>
        <pc:spChg chg="mod">
          <ac:chgData name="김 창수" userId="ac3a4ba82f06e91d" providerId="LiveId" clId="{6096EA81-7BE8-4714-B84A-36AFEC0F0BB6}" dt="2021-07-05T19:34:43.629" v="40113" actId="6549"/>
          <ac:spMkLst>
            <pc:docMk/>
            <pc:sldMk cId="884524148" sldId="522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9:38:48.130" v="40265" actId="1076"/>
          <ac:graphicFrameMkLst>
            <pc:docMk/>
            <pc:sldMk cId="884524148" sldId="522"/>
            <ac:graphicFrameMk id="5" creationId="{B1F9D560-4C16-492B-B6E5-2984AA027814}"/>
          </ac:graphicFrameMkLst>
        </pc:graphicFrameChg>
      </pc:sldChg>
      <pc:sldChg chg="addSp modSp add mod ord">
        <pc:chgData name="김 창수" userId="ac3a4ba82f06e91d" providerId="LiveId" clId="{6096EA81-7BE8-4714-B84A-36AFEC0F0BB6}" dt="2021-07-05T19:39:38.134" v="40280" actId="6549"/>
        <pc:sldMkLst>
          <pc:docMk/>
          <pc:sldMk cId="565093934" sldId="523"/>
        </pc:sldMkLst>
        <pc:spChg chg="mod">
          <ac:chgData name="김 창수" userId="ac3a4ba82f06e91d" providerId="LiveId" clId="{6096EA81-7BE8-4714-B84A-36AFEC0F0BB6}" dt="2021-07-05T19:36:22.210" v="40165" actId="6549"/>
          <ac:spMkLst>
            <pc:docMk/>
            <pc:sldMk cId="565093934" sldId="523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9:36:53.300" v="40222" actId="27636"/>
          <ac:spMkLst>
            <pc:docMk/>
            <pc:sldMk cId="565093934" sldId="52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9:39:38.134" v="40280" actId="6549"/>
          <ac:spMkLst>
            <pc:docMk/>
            <pc:sldMk cId="565093934" sldId="523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9:39:30.586" v="40279" actId="20577"/>
          <ac:graphicFrameMkLst>
            <pc:docMk/>
            <pc:sldMk cId="565093934" sldId="523"/>
            <ac:graphicFrameMk id="5" creationId="{07ADC82D-D6C2-474F-ACB9-651F7C31D05F}"/>
          </ac:graphicFrameMkLst>
        </pc:graphicFrameChg>
      </pc:sldChg>
      <pc:sldChg chg="delSp modSp add mod">
        <pc:chgData name="김 창수" userId="ac3a4ba82f06e91d" providerId="LiveId" clId="{6096EA81-7BE8-4714-B84A-36AFEC0F0BB6}" dt="2021-07-05T19:46:23.586" v="40437" actId="6549"/>
        <pc:sldMkLst>
          <pc:docMk/>
          <pc:sldMk cId="3686870366" sldId="524"/>
        </pc:sldMkLst>
        <pc:spChg chg="mod">
          <ac:chgData name="김 창수" userId="ac3a4ba82f06e91d" providerId="LiveId" clId="{6096EA81-7BE8-4714-B84A-36AFEC0F0BB6}" dt="2021-07-05T19:46:23.586" v="40437" actId="6549"/>
          <ac:spMkLst>
            <pc:docMk/>
            <pc:sldMk cId="3686870366" sldId="524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5T19:41:06.327" v="40290" actId="478"/>
          <ac:graphicFrameMkLst>
            <pc:docMk/>
            <pc:sldMk cId="3686870366" sldId="524"/>
            <ac:graphicFrameMk id="5" creationId="{07ADC82D-D6C2-474F-ACB9-651F7C31D05F}"/>
          </ac:graphicFrameMkLst>
        </pc:graphicFrameChg>
      </pc:sldChg>
      <pc:sldChg chg="modSp add mod">
        <pc:chgData name="김 창수" userId="ac3a4ba82f06e91d" providerId="LiveId" clId="{6096EA81-7BE8-4714-B84A-36AFEC0F0BB6}" dt="2021-07-05T19:46:29.674" v="40438" actId="6549"/>
        <pc:sldMkLst>
          <pc:docMk/>
          <pc:sldMk cId="492309679" sldId="525"/>
        </pc:sldMkLst>
        <pc:spChg chg="mod">
          <ac:chgData name="김 창수" userId="ac3a4ba82f06e91d" providerId="LiveId" clId="{6096EA81-7BE8-4714-B84A-36AFEC0F0BB6}" dt="2021-07-05T19:46:29.674" v="40438" actId="6549"/>
          <ac:spMkLst>
            <pc:docMk/>
            <pc:sldMk cId="492309679" sldId="525"/>
            <ac:spMk id="6" creationId="{00000000-0000-0000-0000-000000000000}"/>
          </ac:spMkLst>
        </pc:spChg>
      </pc:sldChg>
      <pc:sldChg chg="addSp modSp add mod">
        <pc:chgData name="김 창수" userId="ac3a4ba82f06e91d" providerId="LiveId" clId="{6096EA81-7BE8-4714-B84A-36AFEC0F0BB6}" dt="2021-07-05T19:49:12.762" v="40519" actId="20577"/>
        <pc:sldMkLst>
          <pc:docMk/>
          <pc:sldMk cId="1861995164" sldId="526"/>
        </pc:sldMkLst>
        <pc:spChg chg="mod">
          <ac:chgData name="김 창수" userId="ac3a4ba82f06e91d" providerId="LiveId" clId="{6096EA81-7BE8-4714-B84A-36AFEC0F0BB6}" dt="2021-07-05T19:47:07.880" v="40483" actId="27636"/>
          <ac:spMkLst>
            <pc:docMk/>
            <pc:sldMk cId="1861995164" sldId="52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9:47:34.094" v="40484" actId="6549"/>
          <ac:spMkLst>
            <pc:docMk/>
            <pc:sldMk cId="1861995164" sldId="526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9:49:12.762" v="40519" actId="20577"/>
          <ac:graphicFrameMkLst>
            <pc:docMk/>
            <pc:sldMk cId="1861995164" sldId="526"/>
            <ac:graphicFrameMk id="5" creationId="{C4427C7D-368F-451B-B132-BC4E8D175E57}"/>
          </ac:graphicFrameMkLst>
        </pc:graphicFrameChg>
      </pc:sldChg>
      <pc:sldChg chg="modSp add mod ord">
        <pc:chgData name="김 창수" userId="ac3a4ba82f06e91d" providerId="LiveId" clId="{6096EA81-7BE8-4714-B84A-36AFEC0F0BB6}" dt="2021-07-05T19:53:59.731" v="40636" actId="20577"/>
        <pc:sldMkLst>
          <pc:docMk/>
          <pc:sldMk cId="2060420459" sldId="527"/>
        </pc:sldMkLst>
        <pc:spChg chg="mod">
          <ac:chgData name="김 창수" userId="ac3a4ba82f06e91d" providerId="LiveId" clId="{6096EA81-7BE8-4714-B84A-36AFEC0F0BB6}" dt="2021-07-05T19:53:54.197" v="40627" actId="6549"/>
          <ac:spMkLst>
            <pc:docMk/>
            <pc:sldMk cId="2060420459" sldId="52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19:53:59.731" v="40636" actId="20577"/>
          <ac:spMkLst>
            <pc:docMk/>
            <pc:sldMk cId="2060420459" sldId="527"/>
            <ac:spMk id="6" creationId="{00000000-0000-0000-0000-000000000000}"/>
          </ac:spMkLst>
        </pc:spChg>
      </pc:sldChg>
      <pc:sldChg chg="addSp delSp modSp add mod">
        <pc:chgData name="김 창수" userId="ac3a4ba82f06e91d" providerId="LiveId" clId="{6096EA81-7BE8-4714-B84A-36AFEC0F0BB6}" dt="2021-07-05T19:59:17.919" v="40913" actId="20577"/>
        <pc:sldMkLst>
          <pc:docMk/>
          <pc:sldMk cId="1605262314" sldId="528"/>
        </pc:sldMkLst>
        <pc:spChg chg="mod">
          <ac:chgData name="김 창수" userId="ac3a4ba82f06e91d" providerId="LiveId" clId="{6096EA81-7BE8-4714-B84A-36AFEC0F0BB6}" dt="2021-07-05T19:54:44.546" v="40675" actId="6549"/>
          <ac:spMkLst>
            <pc:docMk/>
            <pc:sldMk cId="1605262314" sldId="52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19:55:55.881" v="40779" actId="6559"/>
          <ac:spMkLst>
            <pc:docMk/>
            <pc:sldMk cId="1605262314" sldId="528"/>
            <ac:spMk id="3" creationId="{00000000-0000-0000-0000-000000000000}"/>
          </ac:spMkLst>
        </pc:spChg>
        <pc:spChg chg="del mod">
          <ac:chgData name="김 창수" userId="ac3a4ba82f06e91d" providerId="LiveId" clId="{6096EA81-7BE8-4714-B84A-36AFEC0F0BB6}" dt="2021-07-05T19:58:12.570" v="40864" actId="478"/>
          <ac:spMkLst>
            <pc:docMk/>
            <pc:sldMk cId="1605262314" sldId="528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19:59:17.919" v="40913" actId="20577"/>
          <ac:graphicFrameMkLst>
            <pc:docMk/>
            <pc:sldMk cId="1605262314" sldId="528"/>
            <ac:graphicFrameMk id="5" creationId="{0A0D46ED-BFDD-4382-AD5E-2BD28FD8CE35}"/>
          </ac:graphicFrameMkLst>
        </pc:graphicFrameChg>
      </pc:sldChg>
      <pc:sldChg chg="modSp add mod">
        <pc:chgData name="김 창수" userId="ac3a4ba82f06e91d" providerId="LiveId" clId="{6096EA81-7BE8-4714-B84A-36AFEC0F0BB6}" dt="2021-07-05T20:03:10.113" v="41019" actId="6549"/>
        <pc:sldMkLst>
          <pc:docMk/>
          <pc:sldMk cId="3961902737" sldId="529"/>
        </pc:sldMkLst>
        <pc:spChg chg="mod">
          <ac:chgData name="김 창수" userId="ac3a4ba82f06e91d" providerId="LiveId" clId="{6096EA81-7BE8-4714-B84A-36AFEC0F0BB6}" dt="2021-07-05T20:03:10.113" v="41019" actId="6549"/>
          <ac:spMkLst>
            <pc:docMk/>
            <pc:sldMk cId="3961902737" sldId="529"/>
            <ac:spMk id="6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5T20:04:03.910" v="41040" actId="20577"/>
        <pc:sldMkLst>
          <pc:docMk/>
          <pc:sldMk cId="2577102841" sldId="530"/>
        </pc:sldMkLst>
        <pc:spChg chg="mod">
          <ac:chgData name="김 창수" userId="ac3a4ba82f06e91d" providerId="LiveId" clId="{6096EA81-7BE8-4714-B84A-36AFEC0F0BB6}" dt="2021-07-05T20:04:03.910" v="41040" actId="20577"/>
          <ac:spMkLst>
            <pc:docMk/>
            <pc:sldMk cId="2577102841" sldId="530"/>
            <ac:spMk id="6" creationId="{00000000-0000-0000-0000-000000000000}"/>
          </ac:spMkLst>
        </pc:spChg>
      </pc:sldChg>
      <pc:sldChg chg="addSp delSp modSp add mod">
        <pc:chgData name="김 창수" userId="ac3a4ba82f06e91d" providerId="LiveId" clId="{6096EA81-7BE8-4714-B84A-36AFEC0F0BB6}" dt="2021-07-05T20:06:49.378" v="41166" actId="20577"/>
        <pc:sldMkLst>
          <pc:docMk/>
          <pc:sldMk cId="2953607298" sldId="531"/>
        </pc:sldMkLst>
        <pc:spChg chg="mod">
          <ac:chgData name="김 창수" userId="ac3a4ba82f06e91d" providerId="LiveId" clId="{6096EA81-7BE8-4714-B84A-36AFEC0F0BB6}" dt="2021-07-05T20:04:39.570" v="41086" actId="6549"/>
          <ac:spMkLst>
            <pc:docMk/>
            <pc:sldMk cId="2953607298" sldId="531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5T20:04:49.709" v="41088" actId="478"/>
          <ac:spMkLst>
            <pc:docMk/>
            <pc:sldMk cId="2953607298" sldId="531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5T20:06:49.378" v="41166" actId="20577"/>
          <ac:graphicFrameMkLst>
            <pc:docMk/>
            <pc:sldMk cId="2953607298" sldId="531"/>
            <ac:graphicFrameMk id="5" creationId="{69CCE5CA-8A3D-4DD6-90B1-16D37521CFA5}"/>
          </ac:graphicFrameMkLst>
        </pc:graphicFrameChg>
      </pc:sldChg>
      <pc:sldChg chg="modSp add mod">
        <pc:chgData name="김 창수" userId="ac3a4ba82f06e91d" providerId="LiveId" clId="{6096EA81-7BE8-4714-B84A-36AFEC0F0BB6}" dt="2021-07-05T20:14:03.584" v="41225" actId="20577"/>
        <pc:sldMkLst>
          <pc:docMk/>
          <pc:sldMk cId="3379013638" sldId="532"/>
        </pc:sldMkLst>
        <pc:spChg chg="mod">
          <ac:chgData name="김 창수" userId="ac3a4ba82f06e91d" providerId="LiveId" clId="{6096EA81-7BE8-4714-B84A-36AFEC0F0BB6}" dt="2021-07-05T20:14:03.584" v="41225" actId="20577"/>
          <ac:spMkLst>
            <pc:docMk/>
            <pc:sldMk cId="3379013638" sldId="532"/>
            <ac:spMk id="6" creationId="{00000000-0000-0000-0000-000000000000}"/>
          </ac:spMkLst>
        </pc:spChg>
      </pc:sldChg>
      <pc:sldChg chg="addSp modSp add mod">
        <pc:chgData name="김 창수" userId="ac3a4ba82f06e91d" providerId="LiveId" clId="{6096EA81-7BE8-4714-B84A-36AFEC0F0BB6}" dt="2021-07-05T20:37:33.154" v="41864" actId="1076"/>
        <pc:sldMkLst>
          <pc:docMk/>
          <pc:sldMk cId="558150424" sldId="533"/>
        </pc:sldMkLst>
        <pc:spChg chg="mod">
          <ac:chgData name="김 창수" userId="ac3a4ba82f06e91d" providerId="LiveId" clId="{6096EA81-7BE8-4714-B84A-36AFEC0F0BB6}" dt="2021-07-05T20:37:25.672" v="41863" actId="6549"/>
          <ac:spMkLst>
            <pc:docMk/>
            <pc:sldMk cId="558150424" sldId="533"/>
            <ac:spMk id="6" creationId="{00000000-0000-0000-0000-000000000000}"/>
          </ac:spMkLst>
        </pc:spChg>
        <pc:picChg chg="add mod">
          <ac:chgData name="김 창수" userId="ac3a4ba82f06e91d" providerId="LiveId" clId="{6096EA81-7BE8-4714-B84A-36AFEC0F0BB6}" dt="2021-07-05T20:37:33.154" v="41864" actId="1076"/>
          <ac:picMkLst>
            <pc:docMk/>
            <pc:sldMk cId="558150424" sldId="533"/>
            <ac:picMk id="5" creationId="{DC55CFB4-9B0C-4AC0-9866-C5E9BF96A434}"/>
          </ac:picMkLst>
        </pc:picChg>
      </pc:sldChg>
      <pc:sldChg chg="addSp delSp modSp add mod">
        <pc:chgData name="김 창수" userId="ac3a4ba82f06e91d" providerId="LiveId" clId="{6096EA81-7BE8-4714-B84A-36AFEC0F0BB6}" dt="2021-07-05T20:16:53.036" v="41292" actId="1076"/>
        <pc:sldMkLst>
          <pc:docMk/>
          <pc:sldMk cId="2543153059" sldId="534"/>
        </pc:sldMkLst>
        <pc:spChg chg="mod">
          <ac:chgData name="김 창수" userId="ac3a4ba82f06e91d" providerId="LiveId" clId="{6096EA81-7BE8-4714-B84A-36AFEC0F0BB6}" dt="2021-07-05T20:16:05.134" v="41284" actId="20577"/>
          <ac:spMkLst>
            <pc:docMk/>
            <pc:sldMk cId="2543153059" sldId="53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20:16:13.102" v="41285" actId="6549"/>
          <ac:spMkLst>
            <pc:docMk/>
            <pc:sldMk cId="2543153059" sldId="534"/>
            <ac:spMk id="6" creationId="{00000000-0000-0000-0000-000000000000}"/>
          </ac:spMkLst>
        </pc:spChg>
        <pc:picChg chg="del">
          <ac:chgData name="김 창수" userId="ac3a4ba82f06e91d" providerId="LiveId" clId="{6096EA81-7BE8-4714-B84A-36AFEC0F0BB6}" dt="2021-07-05T20:16:13.712" v="41286" actId="478"/>
          <ac:picMkLst>
            <pc:docMk/>
            <pc:sldMk cId="2543153059" sldId="534"/>
            <ac:picMk id="5" creationId="{DC55CFB4-9B0C-4AC0-9866-C5E9BF96A434}"/>
          </ac:picMkLst>
        </pc:picChg>
        <pc:picChg chg="add mod">
          <ac:chgData name="김 창수" userId="ac3a4ba82f06e91d" providerId="LiveId" clId="{6096EA81-7BE8-4714-B84A-36AFEC0F0BB6}" dt="2021-07-05T20:16:40.263" v="41291" actId="1076"/>
          <ac:picMkLst>
            <pc:docMk/>
            <pc:sldMk cId="2543153059" sldId="534"/>
            <ac:picMk id="7" creationId="{B6143F84-EBA4-4356-8449-9E4EF436D9F2}"/>
          </ac:picMkLst>
        </pc:picChg>
        <pc:picChg chg="add mod">
          <ac:chgData name="김 창수" userId="ac3a4ba82f06e91d" providerId="LiveId" clId="{6096EA81-7BE8-4714-B84A-36AFEC0F0BB6}" dt="2021-07-05T20:16:53.036" v="41292" actId="1076"/>
          <ac:picMkLst>
            <pc:docMk/>
            <pc:sldMk cId="2543153059" sldId="534"/>
            <ac:picMk id="9" creationId="{85659F1A-8866-45D5-8C88-0D79E52667D0}"/>
          </ac:picMkLst>
        </pc:picChg>
      </pc:sldChg>
      <pc:sldChg chg="modSp add del mod">
        <pc:chgData name="김 창수" userId="ac3a4ba82f06e91d" providerId="LiveId" clId="{6096EA81-7BE8-4714-B84A-36AFEC0F0BB6}" dt="2021-07-05T20:18:27.215" v="41347" actId="2696"/>
        <pc:sldMkLst>
          <pc:docMk/>
          <pc:sldMk cId="2928852868" sldId="535"/>
        </pc:sldMkLst>
        <pc:spChg chg="mod">
          <ac:chgData name="김 창수" userId="ac3a4ba82f06e91d" providerId="LiveId" clId="{6096EA81-7BE8-4714-B84A-36AFEC0F0BB6}" dt="2021-07-05T20:17:39.585" v="41342" actId="20577"/>
          <ac:spMkLst>
            <pc:docMk/>
            <pc:sldMk cId="2928852868" sldId="535"/>
            <ac:spMk id="3" creationId="{00000000-0000-0000-0000-000000000000}"/>
          </ac:spMkLst>
        </pc:spChg>
      </pc:sldChg>
      <pc:sldChg chg="addSp modSp add mod ord">
        <pc:chgData name="김 창수" userId="ac3a4ba82f06e91d" providerId="LiveId" clId="{6096EA81-7BE8-4714-B84A-36AFEC0F0BB6}" dt="2021-07-05T20:21:01.416" v="41395" actId="404"/>
        <pc:sldMkLst>
          <pc:docMk/>
          <pc:sldMk cId="3203481461" sldId="536"/>
        </pc:sldMkLst>
        <pc:spChg chg="mod">
          <ac:chgData name="김 창수" userId="ac3a4ba82f06e91d" providerId="LiveId" clId="{6096EA81-7BE8-4714-B84A-36AFEC0F0BB6}" dt="2021-07-05T20:18:19.494" v="41346"/>
          <ac:spMkLst>
            <pc:docMk/>
            <pc:sldMk cId="3203481461" sldId="536"/>
            <ac:spMk id="3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20:20:43.451" v="41391" actId="6549"/>
          <ac:spMkLst>
            <pc:docMk/>
            <pc:sldMk cId="3203481461" sldId="536"/>
            <ac:spMk id="6" creationId="{D5C5DF67-154E-45FF-B7B2-E15DA64172F8}"/>
          </ac:spMkLst>
        </pc:spChg>
        <pc:graphicFrameChg chg="mod modGraphic">
          <ac:chgData name="김 창수" userId="ac3a4ba82f06e91d" providerId="LiveId" clId="{6096EA81-7BE8-4714-B84A-36AFEC0F0BB6}" dt="2021-07-05T20:21:01.416" v="41395" actId="404"/>
          <ac:graphicFrameMkLst>
            <pc:docMk/>
            <pc:sldMk cId="3203481461" sldId="536"/>
            <ac:graphicFrameMk id="5" creationId="{0A0D46ED-BFDD-4382-AD5E-2BD28FD8CE35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20:22:57.192" v="41455" actId="14100"/>
        <pc:sldMkLst>
          <pc:docMk/>
          <pc:sldMk cId="827319318" sldId="537"/>
        </pc:sldMkLst>
        <pc:spChg chg="mod">
          <ac:chgData name="김 창수" userId="ac3a4ba82f06e91d" providerId="LiveId" clId="{6096EA81-7BE8-4714-B84A-36AFEC0F0BB6}" dt="2021-07-05T20:22:30.600" v="41452" actId="255"/>
          <ac:spMkLst>
            <pc:docMk/>
            <pc:sldMk cId="827319318" sldId="537"/>
            <ac:spMk id="6" creationId="{D5C5DF67-154E-45FF-B7B2-E15DA64172F8}"/>
          </ac:spMkLst>
        </pc:spChg>
        <pc:graphicFrameChg chg="del">
          <ac:chgData name="김 창수" userId="ac3a4ba82f06e91d" providerId="LiveId" clId="{6096EA81-7BE8-4714-B84A-36AFEC0F0BB6}" dt="2021-07-05T20:22:18.142" v="41449" actId="478"/>
          <ac:graphicFrameMkLst>
            <pc:docMk/>
            <pc:sldMk cId="827319318" sldId="537"/>
            <ac:graphicFrameMk id="5" creationId="{0A0D46ED-BFDD-4382-AD5E-2BD28FD8CE35}"/>
          </ac:graphicFrameMkLst>
        </pc:graphicFrameChg>
        <pc:picChg chg="add mod">
          <ac:chgData name="김 창수" userId="ac3a4ba82f06e91d" providerId="LiveId" clId="{6096EA81-7BE8-4714-B84A-36AFEC0F0BB6}" dt="2021-07-05T20:22:57.192" v="41455" actId="14100"/>
          <ac:picMkLst>
            <pc:docMk/>
            <pc:sldMk cId="827319318" sldId="537"/>
            <ac:picMk id="7" creationId="{CF7152EF-1592-459B-97A8-0FF4C1E68A8C}"/>
          </ac:picMkLst>
        </pc:picChg>
      </pc:sldChg>
      <pc:sldChg chg="delSp modSp add mod">
        <pc:chgData name="김 창수" userId="ac3a4ba82f06e91d" providerId="LiveId" clId="{6096EA81-7BE8-4714-B84A-36AFEC0F0BB6}" dt="2021-07-05T20:36:17.729" v="41853" actId="6549"/>
        <pc:sldMkLst>
          <pc:docMk/>
          <pc:sldMk cId="2832508576" sldId="538"/>
        </pc:sldMkLst>
        <pc:spChg chg="mod">
          <ac:chgData name="김 창수" userId="ac3a4ba82f06e91d" providerId="LiveId" clId="{6096EA81-7BE8-4714-B84A-36AFEC0F0BB6}" dt="2021-07-05T20:32:36.017" v="41726"/>
          <ac:spMkLst>
            <pc:docMk/>
            <pc:sldMk cId="2832508576" sldId="53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20:36:17.729" v="41853" actId="6549"/>
          <ac:spMkLst>
            <pc:docMk/>
            <pc:sldMk cId="2832508576" sldId="538"/>
            <ac:spMk id="6" creationId="{00000000-0000-0000-0000-000000000000}"/>
          </ac:spMkLst>
        </pc:spChg>
        <pc:picChg chg="del">
          <ac:chgData name="김 창수" userId="ac3a4ba82f06e91d" providerId="LiveId" clId="{6096EA81-7BE8-4714-B84A-36AFEC0F0BB6}" dt="2021-07-05T20:24:48.278" v="41496" actId="478"/>
          <ac:picMkLst>
            <pc:docMk/>
            <pc:sldMk cId="2832508576" sldId="538"/>
            <ac:picMk id="5" creationId="{DC55CFB4-9B0C-4AC0-9866-C5E9BF96A434}"/>
          </ac:picMkLst>
        </pc:picChg>
      </pc:sldChg>
      <pc:sldChg chg="modSp add mod">
        <pc:chgData name="김 창수" userId="ac3a4ba82f06e91d" providerId="LiveId" clId="{6096EA81-7BE8-4714-B84A-36AFEC0F0BB6}" dt="2021-07-05T20:36:53.951" v="41854" actId="2710"/>
        <pc:sldMkLst>
          <pc:docMk/>
          <pc:sldMk cId="151307148" sldId="539"/>
        </pc:sldMkLst>
        <pc:spChg chg="mod">
          <ac:chgData name="김 창수" userId="ac3a4ba82f06e91d" providerId="LiveId" clId="{6096EA81-7BE8-4714-B84A-36AFEC0F0BB6}" dt="2021-07-05T20:36:53.951" v="41854" actId="2710"/>
          <ac:spMkLst>
            <pc:docMk/>
            <pc:sldMk cId="151307148" sldId="539"/>
            <ac:spMk id="6" creationId="{00000000-0000-0000-0000-000000000000}"/>
          </ac:spMkLst>
        </pc:spChg>
      </pc:sldChg>
      <pc:sldChg chg="add del">
        <pc:chgData name="김 창수" userId="ac3a4ba82f06e91d" providerId="LiveId" clId="{6096EA81-7BE8-4714-B84A-36AFEC0F0BB6}" dt="2021-07-05T20:43:14.578" v="41868" actId="2890"/>
        <pc:sldMkLst>
          <pc:docMk/>
          <pc:sldMk cId="649062631" sldId="540"/>
        </pc:sldMkLst>
      </pc:sldChg>
      <pc:sldChg chg="addSp delSp modSp add mod">
        <pc:chgData name="김 창수" userId="ac3a4ba82f06e91d" providerId="LiveId" clId="{6096EA81-7BE8-4714-B84A-36AFEC0F0BB6}" dt="2021-07-05T20:50:22.136" v="42231" actId="20577"/>
        <pc:sldMkLst>
          <pc:docMk/>
          <pc:sldMk cId="2880087178" sldId="540"/>
        </pc:sldMkLst>
        <pc:spChg chg="mod">
          <ac:chgData name="김 창수" userId="ac3a4ba82f06e91d" providerId="LiveId" clId="{6096EA81-7BE8-4714-B84A-36AFEC0F0BB6}" dt="2021-07-05T20:48:55.452" v="42144" actId="27636"/>
          <ac:spMkLst>
            <pc:docMk/>
            <pc:sldMk cId="2880087178" sldId="540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5T20:49:07.199" v="42146" actId="478"/>
          <ac:spMkLst>
            <pc:docMk/>
            <pc:sldMk cId="2880087178" sldId="540"/>
            <ac:spMk id="9" creationId="{08AD21E4-C3EE-4079-B48A-6B88BA2071CB}"/>
          </ac:spMkLst>
        </pc:spChg>
        <pc:graphicFrameChg chg="add mod modGraphic">
          <ac:chgData name="김 창수" userId="ac3a4ba82f06e91d" providerId="LiveId" clId="{6096EA81-7BE8-4714-B84A-36AFEC0F0BB6}" dt="2021-07-05T20:50:22.136" v="42231" actId="20577"/>
          <ac:graphicFrameMkLst>
            <pc:docMk/>
            <pc:sldMk cId="2880087178" sldId="540"/>
            <ac:graphicFrameMk id="6" creationId="{9599BD3A-8D28-4341-A240-8DF0F8689EBA}"/>
          </ac:graphicFrameMkLst>
        </pc:graphicFrameChg>
        <pc:picChg chg="del">
          <ac:chgData name="김 창수" userId="ac3a4ba82f06e91d" providerId="LiveId" clId="{6096EA81-7BE8-4714-B84A-36AFEC0F0BB6}" dt="2021-07-05T20:49:05.561" v="42145" actId="478"/>
          <ac:picMkLst>
            <pc:docMk/>
            <pc:sldMk cId="2880087178" sldId="540"/>
            <ac:picMk id="5" creationId="{13339714-AB4C-4169-8577-DFB7B3C36B33}"/>
          </ac:picMkLst>
        </pc:picChg>
      </pc:sldChg>
      <pc:sldChg chg="addSp modSp add mod">
        <pc:chgData name="김 창수" userId="ac3a4ba82f06e91d" providerId="LiveId" clId="{6096EA81-7BE8-4714-B84A-36AFEC0F0BB6}" dt="2021-07-05T21:03:58.500" v="42709" actId="20577"/>
        <pc:sldMkLst>
          <pc:docMk/>
          <pc:sldMk cId="2716893149" sldId="541"/>
        </pc:sldMkLst>
        <pc:spChg chg="mod">
          <ac:chgData name="김 창수" userId="ac3a4ba82f06e91d" providerId="LiveId" clId="{6096EA81-7BE8-4714-B84A-36AFEC0F0BB6}" dt="2021-07-05T21:03:58.500" v="42709" actId="20577"/>
          <ac:spMkLst>
            <pc:docMk/>
            <pc:sldMk cId="2716893149" sldId="541"/>
            <ac:spMk id="3" creationId="{00000000-0000-0000-0000-000000000000}"/>
          </ac:spMkLst>
        </pc:spChg>
        <pc:spChg chg="add mod">
          <ac:chgData name="김 창수" userId="ac3a4ba82f06e91d" providerId="LiveId" clId="{6096EA81-7BE8-4714-B84A-36AFEC0F0BB6}" dt="2021-07-05T20:55:13.995" v="42486"/>
          <ac:spMkLst>
            <pc:docMk/>
            <pc:sldMk cId="2716893149" sldId="541"/>
            <ac:spMk id="5" creationId="{AD2549CD-ADE4-4D81-99E9-85A7165B612A}"/>
          </ac:spMkLst>
        </pc:spChg>
        <pc:graphicFrameChg chg="mod modGraphic">
          <ac:chgData name="김 창수" userId="ac3a4ba82f06e91d" providerId="LiveId" clId="{6096EA81-7BE8-4714-B84A-36AFEC0F0BB6}" dt="2021-07-05T20:54:10.658" v="42362" actId="1076"/>
          <ac:graphicFrameMkLst>
            <pc:docMk/>
            <pc:sldMk cId="2716893149" sldId="541"/>
            <ac:graphicFrameMk id="6" creationId="{9599BD3A-8D28-4341-A240-8DF0F8689EBA}"/>
          </ac:graphicFrameMkLst>
        </pc:graphicFrameChg>
      </pc:sldChg>
      <pc:sldChg chg="add del replId">
        <pc:chgData name="김 창수" userId="ac3a4ba82f06e91d" providerId="LiveId" clId="{6096EA81-7BE8-4714-B84A-36AFEC0F0BB6}" dt="2021-07-05T20:43:14.578" v="41868" actId="2890"/>
        <pc:sldMkLst>
          <pc:docMk/>
          <pc:sldMk cId="3807267553" sldId="541"/>
        </pc:sldMkLst>
      </pc:sldChg>
      <pc:sldChg chg="add del replId">
        <pc:chgData name="김 창수" userId="ac3a4ba82f06e91d" providerId="LiveId" clId="{6096EA81-7BE8-4714-B84A-36AFEC0F0BB6}" dt="2021-07-05T20:43:14.578" v="41868" actId="2890"/>
        <pc:sldMkLst>
          <pc:docMk/>
          <pc:sldMk cId="1601193196" sldId="542"/>
        </pc:sldMkLst>
      </pc:sldChg>
      <pc:sldChg chg="addSp delSp modSp add mod">
        <pc:chgData name="김 창수" userId="ac3a4ba82f06e91d" providerId="LiveId" clId="{6096EA81-7BE8-4714-B84A-36AFEC0F0BB6}" dt="2021-07-06T02:39:22.226" v="44153" actId="2711"/>
        <pc:sldMkLst>
          <pc:docMk/>
          <pc:sldMk cId="3942737431" sldId="542"/>
        </pc:sldMkLst>
        <pc:spChg chg="mod">
          <ac:chgData name="김 창수" userId="ac3a4ba82f06e91d" providerId="LiveId" clId="{6096EA81-7BE8-4714-B84A-36AFEC0F0BB6}" dt="2021-07-05T21:04:00.721" v="42710" actId="20577"/>
          <ac:spMkLst>
            <pc:docMk/>
            <pc:sldMk cId="3942737431" sldId="54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2:39:22.226" v="44153" actId="2711"/>
          <ac:spMkLst>
            <pc:docMk/>
            <pc:sldMk cId="3942737431" sldId="542"/>
            <ac:spMk id="5" creationId="{AD2549CD-ADE4-4D81-99E9-85A7165B612A}"/>
          </ac:spMkLst>
        </pc:spChg>
        <pc:spChg chg="add del">
          <ac:chgData name="김 창수" userId="ac3a4ba82f06e91d" providerId="LiveId" clId="{6096EA81-7BE8-4714-B84A-36AFEC0F0BB6}" dt="2021-07-05T20:57:58.425" v="42560" actId="22"/>
          <ac:spMkLst>
            <pc:docMk/>
            <pc:sldMk cId="3942737431" sldId="542"/>
            <ac:spMk id="7" creationId="{B7455193-7D19-4E71-A545-33A8D7627C97}"/>
          </ac:spMkLst>
        </pc:spChg>
        <pc:graphicFrameChg chg="mod modGraphic">
          <ac:chgData name="김 창수" userId="ac3a4ba82f06e91d" providerId="LiveId" clId="{6096EA81-7BE8-4714-B84A-36AFEC0F0BB6}" dt="2021-07-05T20:59:01.535" v="42597" actId="404"/>
          <ac:graphicFrameMkLst>
            <pc:docMk/>
            <pc:sldMk cId="3942737431" sldId="542"/>
            <ac:graphicFrameMk id="6" creationId="{9599BD3A-8D28-4341-A240-8DF0F8689EBA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21:04:02.917" v="42711" actId="20577"/>
        <pc:sldMkLst>
          <pc:docMk/>
          <pc:sldMk cId="482509735" sldId="543"/>
        </pc:sldMkLst>
        <pc:spChg chg="mod">
          <ac:chgData name="김 창수" userId="ac3a4ba82f06e91d" providerId="LiveId" clId="{6096EA81-7BE8-4714-B84A-36AFEC0F0BB6}" dt="2021-07-05T21:04:02.917" v="42711" actId="20577"/>
          <ac:spMkLst>
            <pc:docMk/>
            <pc:sldMk cId="482509735" sldId="543"/>
            <ac:spMk id="3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5T21:03:21.452" v="42708" actId="113"/>
          <ac:spMkLst>
            <pc:docMk/>
            <pc:sldMk cId="482509735" sldId="543"/>
            <ac:spMk id="5" creationId="{AD2549CD-ADE4-4D81-99E9-85A7165B612A}"/>
          </ac:spMkLst>
        </pc:spChg>
        <pc:graphicFrameChg chg="del">
          <ac:chgData name="김 창수" userId="ac3a4ba82f06e91d" providerId="LiveId" clId="{6096EA81-7BE8-4714-B84A-36AFEC0F0BB6}" dt="2021-07-05T20:59:44.906" v="42601" actId="478"/>
          <ac:graphicFrameMkLst>
            <pc:docMk/>
            <pc:sldMk cId="482509735" sldId="543"/>
            <ac:graphicFrameMk id="6" creationId="{9599BD3A-8D28-4341-A240-8DF0F8689EBA}"/>
          </ac:graphicFrameMkLst>
        </pc:graphicFrameChg>
      </pc:sldChg>
      <pc:sldChg chg="addSp modSp add mod">
        <pc:chgData name="김 창수" userId="ac3a4ba82f06e91d" providerId="LiveId" clId="{6096EA81-7BE8-4714-B84A-36AFEC0F0BB6}" dt="2021-07-05T21:10:49.905" v="42993" actId="20577"/>
        <pc:sldMkLst>
          <pc:docMk/>
          <pc:sldMk cId="2834192970" sldId="544"/>
        </pc:sldMkLst>
        <pc:spChg chg="mod">
          <ac:chgData name="김 창수" userId="ac3a4ba82f06e91d" providerId="LiveId" clId="{6096EA81-7BE8-4714-B84A-36AFEC0F0BB6}" dt="2021-07-05T21:04:16.093" v="42733" actId="6549"/>
          <ac:spMkLst>
            <pc:docMk/>
            <pc:sldMk cId="2834192970" sldId="544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21:08:27.573" v="42950" actId="6549"/>
          <ac:spMkLst>
            <pc:docMk/>
            <pc:sldMk cId="2834192970" sldId="54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21:09:39.721" v="42973" actId="6549"/>
          <ac:spMkLst>
            <pc:docMk/>
            <pc:sldMk cId="2834192970" sldId="544"/>
            <ac:spMk id="5" creationId="{AD2549CD-ADE4-4D81-99E9-85A7165B612A}"/>
          </ac:spMkLst>
        </pc:spChg>
        <pc:graphicFrameChg chg="add mod modGraphic">
          <ac:chgData name="김 창수" userId="ac3a4ba82f06e91d" providerId="LiveId" clId="{6096EA81-7BE8-4714-B84A-36AFEC0F0BB6}" dt="2021-07-05T21:10:49.905" v="42993" actId="20577"/>
          <ac:graphicFrameMkLst>
            <pc:docMk/>
            <pc:sldMk cId="2834192970" sldId="544"/>
            <ac:graphicFrameMk id="6" creationId="{79418CE4-CBC9-4604-BD47-1960AD8C2B41}"/>
          </ac:graphicFrameMkLst>
        </pc:graphicFrameChg>
      </pc:sldChg>
      <pc:sldChg chg="modSp add mod">
        <pc:chgData name="김 창수" userId="ac3a4ba82f06e91d" providerId="LiveId" clId="{6096EA81-7BE8-4714-B84A-36AFEC0F0BB6}" dt="2021-07-06T02:38:55.303" v="44152" actId="255"/>
        <pc:sldMkLst>
          <pc:docMk/>
          <pc:sldMk cId="2388681412" sldId="545"/>
        </pc:sldMkLst>
        <pc:spChg chg="mod">
          <ac:chgData name="김 창수" userId="ac3a4ba82f06e91d" providerId="LiveId" clId="{6096EA81-7BE8-4714-B84A-36AFEC0F0BB6}" dt="2021-07-05T21:11:24.584" v="43015" actId="20577"/>
          <ac:spMkLst>
            <pc:docMk/>
            <pc:sldMk cId="2388681412" sldId="54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2:38:55.303" v="44152" actId="255"/>
          <ac:spMkLst>
            <pc:docMk/>
            <pc:sldMk cId="2388681412" sldId="545"/>
            <ac:spMk id="5" creationId="{AD2549CD-ADE4-4D81-99E9-85A7165B612A}"/>
          </ac:spMkLst>
        </pc:spChg>
        <pc:graphicFrameChg chg="mod modGraphic">
          <ac:chgData name="김 창수" userId="ac3a4ba82f06e91d" providerId="LiveId" clId="{6096EA81-7BE8-4714-B84A-36AFEC0F0BB6}" dt="2021-07-05T21:20:18.285" v="43243" actId="403"/>
          <ac:graphicFrameMkLst>
            <pc:docMk/>
            <pc:sldMk cId="2388681412" sldId="545"/>
            <ac:graphicFrameMk id="6" creationId="{79418CE4-CBC9-4604-BD47-1960AD8C2B41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2:38:45.377" v="44150" actId="255"/>
        <pc:sldMkLst>
          <pc:docMk/>
          <pc:sldMk cId="2687686219" sldId="546"/>
        </pc:sldMkLst>
        <pc:spChg chg="mod">
          <ac:chgData name="김 창수" userId="ac3a4ba82f06e91d" providerId="LiveId" clId="{6096EA81-7BE8-4714-B84A-36AFEC0F0BB6}" dt="2021-07-05T21:20:56.006" v="43282" actId="6549"/>
          <ac:spMkLst>
            <pc:docMk/>
            <pc:sldMk cId="2687686219" sldId="54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21:22:18.934" v="43316" actId="6549"/>
          <ac:spMkLst>
            <pc:docMk/>
            <pc:sldMk cId="2687686219" sldId="54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2:38:45.377" v="44150" actId="255"/>
          <ac:spMkLst>
            <pc:docMk/>
            <pc:sldMk cId="2687686219" sldId="546"/>
            <ac:spMk id="5" creationId="{AD2549CD-ADE4-4D81-99E9-85A7165B612A}"/>
          </ac:spMkLst>
        </pc:spChg>
        <pc:graphicFrameChg chg="del">
          <ac:chgData name="김 창수" userId="ac3a4ba82f06e91d" providerId="LiveId" clId="{6096EA81-7BE8-4714-B84A-36AFEC0F0BB6}" dt="2021-07-05T21:23:34.050" v="43333" actId="478"/>
          <ac:graphicFrameMkLst>
            <pc:docMk/>
            <pc:sldMk cId="2687686219" sldId="546"/>
            <ac:graphicFrameMk id="6" creationId="{79418CE4-CBC9-4604-BD47-1960AD8C2B41}"/>
          </ac:graphicFrameMkLst>
        </pc:graphicFrameChg>
        <pc:picChg chg="add mod">
          <ac:chgData name="김 창수" userId="ac3a4ba82f06e91d" providerId="LiveId" clId="{6096EA81-7BE8-4714-B84A-36AFEC0F0BB6}" dt="2021-07-05T21:24:46.676" v="43366" actId="1076"/>
          <ac:picMkLst>
            <pc:docMk/>
            <pc:sldMk cId="2687686219" sldId="546"/>
            <ac:picMk id="7" creationId="{571EEF25-2A0D-402A-9D9B-3C5840240303}"/>
          </ac:picMkLst>
        </pc:picChg>
      </pc:sldChg>
      <pc:sldChg chg="addSp delSp modSp add mod">
        <pc:chgData name="김 창수" userId="ac3a4ba82f06e91d" providerId="LiveId" clId="{6096EA81-7BE8-4714-B84A-36AFEC0F0BB6}" dt="2021-07-05T21:31:15.660" v="43557" actId="6549"/>
        <pc:sldMkLst>
          <pc:docMk/>
          <pc:sldMk cId="2371483647" sldId="547"/>
        </pc:sldMkLst>
        <pc:spChg chg="mod">
          <ac:chgData name="김 창수" userId="ac3a4ba82f06e91d" providerId="LiveId" clId="{6096EA81-7BE8-4714-B84A-36AFEC0F0BB6}" dt="2021-07-05T21:25:11.091" v="43414" actId="6549"/>
          <ac:spMkLst>
            <pc:docMk/>
            <pc:sldMk cId="2371483647" sldId="54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5T21:27:07.813" v="43455" actId="6549"/>
          <ac:spMkLst>
            <pc:docMk/>
            <pc:sldMk cId="2371483647" sldId="547"/>
            <ac:spMk id="5" creationId="{AD2549CD-ADE4-4D81-99E9-85A7165B612A}"/>
          </ac:spMkLst>
        </pc:spChg>
        <pc:spChg chg="add mod">
          <ac:chgData name="김 창수" userId="ac3a4ba82f06e91d" providerId="LiveId" clId="{6096EA81-7BE8-4714-B84A-36AFEC0F0BB6}" dt="2021-07-05T21:31:15.660" v="43557" actId="6549"/>
          <ac:spMkLst>
            <pc:docMk/>
            <pc:sldMk cId="2371483647" sldId="547"/>
            <ac:spMk id="8" creationId="{8E312939-F3B4-4B3F-8F47-148E16EAA602}"/>
          </ac:spMkLst>
        </pc:spChg>
        <pc:graphicFrameChg chg="add mod modGraphic">
          <ac:chgData name="김 창수" userId="ac3a4ba82f06e91d" providerId="LiveId" clId="{6096EA81-7BE8-4714-B84A-36AFEC0F0BB6}" dt="2021-07-05T21:27:14.349" v="43456" actId="403"/>
          <ac:graphicFrameMkLst>
            <pc:docMk/>
            <pc:sldMk cId="2371483647" sldId="547"/>
            <ac:graphicFrameMk id="6" creationId="{05518949-9863-4E62-BBED-225C8746EE9C}"/>
          </ac:graphicFrameMkLst>
        </pc:graphicFrameChg>
        <pc:picChg chg="del">
          <ac:chgData name="김 창수" userId="ac3a4ba82f06e91d" providerId="LiveId" clId="{6096EA81-7BE8-4714-B84A-36AFEC0F0BB6}" dt="2021-07-05T21:25:35.174" v="43415" actId="478"/>
          <ac:picMkLst>
            <pc:docMk/>
            <pc:sldMk cId="2371483647" sldId="547"/>
            <ac:picMk id="7" creationId="{571EEF25-2A0D-402A-9D9B-3C5840240303}"/>
          </ac:picMkLst>
        </pc:picChg>
      </pc:sldChg>
      <pc:sldChg chg="addSp delSp modSp add mod">
        <pc:chgData name="김 창수" userId="ac3a4ba82f06e91d" providerId="LiveId" clId="{6096EA81-7BE8-4714-B84A-36AFEC0F0BB6}" dt="2021-07-05T21:33:42.839" v="43614" actId="1076"/>
        <pc:sldMkLst>
          <pc:docMk/>
          <pc:sldMk cId="3411031872" sldId="548"/>
        </pc:sldMkLst>
        <pc:spChg chg="add mod">
          <ac:chgData name="김 창수" userId="ac3a4ba82f06e91d" providerId="LiveId" clId="{6096EA81-7BE8-4714-B84A-36AFEC0F0BB6}" dt="2021-07-05T21:33:28.131" v="43612" actId="1076"/>
          <ac:spMkLst>
            <pc:docMk/>
            <pc:sldMk cId="3411031872" sldId="548"/>
            <ac:spMk id="7" creationId="{4A8C57DD-6A5D-431A-8A0D-41E28F1EB255}"/>
          </ac:spMkLst>
        </pc:spChg>
        <pc:graphicFrameChg chg="del">
          <ac:chgData name="김 창수" userId="ac3a4ba82f06e91d" providerId="LiveId" clId="{6096EA81-7BE8-4714-B84A-36AFEC0F0BB6}" dt="2021-07-05T21:27:26.529" v="43458" actId="478"/>
          <ac:graphicFrameMkLst>
            <pc:docMk/>
            <pc:sldMk cId="3411031872" sldId="548"/>
            <ac:graphicFrameMk id="6" creationId="{05518949-9863-4E62-BBED-225C8746EE9C}"/>
          </ac:graphicFrameMkLst>
        </pc:graphicFrameChg>
        <pc:picChg chg="add mod">
          <ac:chgData name="김 창수" userId="ac3a4ba82f06e91d" providerId="LiveId" clId="{6096EA81-7BE8-4714-B84A-36AFEC0F0BB6}" dt="2021-07-05T21:33:42.839" v="43614" actId="1076"/>
          <ac:picMkLst>
            <pc:docMk/>
            <pc:sldMk cId="3411031872" sldId="548"/>
            <ac:picMk id="8" creationId="{52A0E2B1-2A90-4B7D-B310-5297EA60AFB3}"/>
          </ac:picMkLst>
        </pc:picChg>
      </pc:sldChg>
      <pc:sldChg chg="addSp delSp modSp add mod">
        <pc:chgData name="김 창수" userId="ac3a4ba82f06e91d" providerId="LiveId" clId="{6096EA81-7BE8-4714-B84A-36AFEC0F0BB6}" dt="2021-07-06T02:38:04.961" v="44148" actId="2711"/>
        <pc:sldMkLst>
          <pc:docMk/>
          <pc:sldMk cId="254383037" sldId="549"/>
        </pc:sldMkLst>
        <pc:spChg chg="mod">
          <ac:chgData name="김 창수" userId="ac3a4ba82f06e91d" providerId="LiveId" clId="{6096EA81-7BE8-4714-B84A-36AFEC0F0BB6}" dt="2021-07-05T21:31:40.506" v="43604" actId="6549"/>
          <ac:spMkLst>
            <pc:docMk/>
            <pc:sldMk cId="254383037" sldId="54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5T21:38:51.196" v="43857"/>
          <ac:spMkLst>
            <pc:docMk/>
            <pc:sldMk cId="254383037" sldId="54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2:38:04.961" v="44148" actId="2711"/>
          <ac:spMkLst>
            <pc:docMk/>
            <pc:sldMk cId="254383037" sldId="549"/>
            <ac:spMk id="7" creationId="{4A8C57DD-6A5D-431A-8A0D-41E28F1EB255}"/>
          </ac:spMkLst>
        </pc:spChg>
        <pc:graphicFrameChg chg="add mod modGraphic">
          <ac:chgData name="김 창수" userId="ac3a4ba82f06e91d" providerId="LiveId" clId="{6096EA81-7BE8-4714-B84A-36AFEC0F0BB6}" dt="2021-07-05T21:38:23.414" v="43800" actId="20577"/>
          <ac:graphicFrameMkLst>
            <pc:docMk/>
            <pc:sldMk cId="254383037" sldId="549"/>
            <ac:graphicFrameMk id="9" creationId="{460239C4-2399-48C7-AC94-518D602A6355}"/>
          </ac:graphicFrameMkLst>
        </pc:graphicFrameChg>
        <pc:picChg chg="del mod">
          <ac:chgData name="김 창수" userId="ac3a4ba82f06e91d" providerId="LiveId" clId="{6096EA81-7BE8-4714-B84A-36AFEC0F0BB6}" dt="2021-07-05T21:34:38.704" v="43670" actId="478"/>
          <ac:picMkLst>
            <pc:docMk/>
            <pc:sldMk cId="254383037" sldId="549"/>
            <ac:picMk id="8" creationId="{52A0E2B1-2A90-4B7D-B310-5297EA60AFB3}"/>
          </ac:picMkLst>
        </pc:picChg>
      </pc:sldChg>
      <pc:sldChg chg="modSp add mod">
        <pc:chgData name="김 창수" userId="ac3a4ba82f06e91d" providerId="LiveId" clId="{6096EA81-7BE8-4714-B84A-36AFEC0F0BB6}" dt="2021-07-06T02:37:52.967" v="44147" actId="255"/>
        <pc:sldMkLst>
          <pc:docMk/>
          <pc:sldMk cId="3909307490" sldId="550"/>
        </pc:sldMkLst>
        <pc:spChg chg="mod">
          <ac:chgData name="김 창수" userId="ac3a4ba82f06e91d" providerId="LiveId" clId="{6096EA81-7BE8-4714-B84A-36AFEC0F0BB6}" dt="2021-07-05T21:39:07.200" v="43906" actId="27636"/>
          <ac:spMkLst>
            <pc:docMk/>
            <pc:sldMk cId="3909307490" sldId="55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2:37:52.967" v="44147" actId="255"/>
          <ac:spMkLst>
            <pc:docMk/>
            <pc:sldMk cId="3909307490" sldId="550"/>
            <ac:spMk id="7" creationId="{4A8C57DD-6A5D-431A-8A0D-41E28F1EB255}"/>
          </ac:spMkLst>
        </pc:spChg>
        <pc:graphicFrameChg chg="mod modGraphic">
          <ac:chgData name="김 창수" userId="ac3a4ba82f06e91d" providerId="LiveId" clId="{6096EA81-7BE8-4714-B84A-36AFEC0F0BB6}" dt="2021-07-05T21:39:34.025" v="43923" actId="403"/>
          <ac:graphicFrameMkLst>
            <pc:docMk/>
            <pc:sldMk cId="3909307490" sldId="550"/>
            <ac:graphicFrameMk id="9" creationId="{460239C4-2399-48C7-AC94-518D602A6355}"/>
          </ac:graphicFrameMkLst>
        </pc:graphicFrameChg>
      </pc:sldChg>
      <pc:sldChg chg="modSp add mod">
        <pc:chgData name="김 창수" userId="ac3a4ba82f06e91d" providerId="LiveId" clId="{6096EA81-7BE8-4714-B84A-36AFEC0F0BB6}" dt="2021-07-06T02:37:35.725" v="44145" actId="255"/>
        <pc:sldMkLst>
          <pc:docMk/>
          <pc:sldMk cId="251235208" sldId="551"/>
        </pc:sldMkLst>
        <pc:spChg chg="mod">
          <ac:chgData name="김 창수" userId="ac3a4ba82f06e91d" providerId="LiveId" clId="{6096EA81-7BE8-4714-B84A-36AFEC0F0BB6}" dt="2021-07-05T21:40:52.673" v="43986" actId="6549"/>
          <ac:spMkLst>
            <pc:docMk/>
            <pc:sldMk cId="251235208" sldId="55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2:37:35.725" v="44145" actId="255"/>
          <ac:spMkLst>
            <pc:docMk/>
            <pc:sldMk cId="251235208" sldId="551"/>
            <ac:spMk id="7" creationId="{4A8C57DD-6A5D-431A-8A0D-41E28F1EB255}"/>
          </ac:spMkLst>
        </pc:spChg>
        <pc:graphicFrameChg chg="mod modGraphic">
          <ac:chgData name="김 창수" userId="ac3a4ba82f06e91d" providerId="LiveId" clId="{6096EA81-7BE8-4714-B84A-36AFEC0F0BB6}" dt="2021-07-05T21:42:33.335" v="44022" actId="20577"/>
          <ac:graphicFrameMkLst>
            <pc:docMk/>
            <pc:sldMk cId="251235208" sldId="551"/>
            <ac:graphicFrameMk id="9" creationId="{460239C4-2399-48C7-AC94-518D602A6355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5T21:43:23.299" v="44089" actId="14100"/>
        <pc:sldMkLst>
          <pc:docMk/>
          <pc:sldMk cId="520568922" sldId="552"/>
        </pc:sldMkLst>
        <pc:spChg chg="mod">
          <ac:chgData name="김 창수" userId="ac3a4ba82f06e91d" providerId="LiveId" clId="{6096EA81-7BE8-4714-B84A-36AFEC0F0BB6}" dt="2021-07-05T21:42:52.904" v="44043" actId="6549"/>
          <ac:spMkLst>
            <pc:docMk/>
            <pc:sldMk cId="520568922" sldId="552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5T21:42:56.918" v="44044" actId="478"/>
          <ac:spMkLst>
            <pc:docMk/>
            <pc:sldMk cId="520568922" sldId="552"/>
            <ac:spMk id="7" creationId="{4A8C57DD-6A5D-431A-8A0D-41E28F1EB255}"/>
          </ac:spMkLst>
        </pc:spChg>
        <pc:graphicFrameChg chg="del">
          <ac:chgData name="김 창수" userId="ac3a4ba82f06e91d" providerId="LiveId" clId="{6096EA81-7BE8-4714-B84A-36AFEC0F0BB6}" dt="2021-07-05T21:42:59.139" v="44045" actId="478"/>
          <ac:graphicFrameMkLst>
            <pc:docMk/>
            <pc:sldMk cId="520568922" sldId="552"/>
            <ac:graphicFrameMk id="9" creationId="{460239C4-2399-48C7-AC94-518D602A6355}"/>
          </ac:graphicFrameMkLst>
        </pc:graphicFrameChg>
        <pc:picChg chg="add mod">
          <ac:chgData name="김 창수" userId="ac3a4ba82f06e91d" providerId="LiveId" clId="{6096EA81-7BE8-4714-B84A-36AFEC0F0BB6}" dt="2021-07-05T21:43:23.299" v="44089" actId="14100"/>
          <ac:picMkLst>
            <pc:docMk/>
            <pc:sldMk cId="520568922" sldId="552"/>
            <ac:picMk id="6" creationId="{89559F8F-6B9F-4968-A6BB-5EC937A4C8E1}"/>
          </ac:picMkLst>
        </pc:picChg>
      </pc:sldChg>
      <pc:sldChg chg="addSp modSp add mod ord">
        <pc:chgData name="김 창수" userId="ac3a4ba82f06e91d" providerId="LiveId" clId="{6096EA81-7BE8-4714-B84A-36AFEC0F0BB6}" dt="2021-07-06T02:42:29.888" v="44337" actId="1076"/>
        <pc:sldMkLst>
          <pc:docMk/>
          <pc:sldMk cId="4289948495" sldId="553"/>
        </pc:sldMkLst>
        <pc:spChg chg="mod">
          <ac:chgData name="김 창수" userId="ac3a4ba82f06e91d" providerId="LiveId" clId="{6096EA81-7BE8-4714-B84A-36AFEC0F0BB6}" dt="2021-07-05T21:43:56.110" v="44140" actId="6549"/>
          <ac:spMkLst>
            <pc:docMk/>
            <pc:sldMk cId="4289948495" sldId="553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2:40:09.071" v="44239" actId="27636"/>
          <ac:spMkLst>
            <pc:docMk/>
            <pc:sldMk cId="4289948495" sldId="55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2:41:50.944" v="44325" actId="1076"/>
          <ac:spMkLst>
            <pc:docMk/>
            <pc:sldMk cId="4289948495" sldId="553"/>
            <ac:spMk id="7" creationId="{4A8C57DD-6A5D-431A-8A0D-41E28F1EB255}"/>
          </ac:spMkLst>
        </pc:spChg>
        <pc:graphicFrameChg chg="mod modGraphic">
          <ac:chgData name="김 창수" userId="ac3a4ba82f06e91d" providerId="LiveId" clId="{6096EA81-7BE8-4714-B84A-36AFEC0F0BB6}" dt="2021-07-06T02:42:07.183" v="44332" actId="20577"/>
          <ac:graphicFrameMkLst>
            <pc:docMk/>
            <pc:sldMk cId="4289948495" sldId="553"/>
            <ac:graphicFrameMk id="9" creationId="{460239C4-2399-48C7-AC94-518D602A6355}"/>
          </ac:graphicFrameMkLst>
        </pc:graphicFrameChg>
        <pc:picChg chg="add mod">
          <ac:chgData name="김 창수" userId="ac3a4ba82f06e91d" providerId="LiveId" clId="{6096EA81-7BE8-4714-B84A-36AFEC0F0BB6}" dt="2021-07-06T02:42:29.888" v="44337" actId="1076"/>
          <ac:picMkLst>
            <pc:docMk/>
            <pc:sldMk cId="4289948495" sldId="553"/>
            <ac:picMk id="6" creationId="{D1065765-22FF-43D8-914F-C2FD8DB1E140}"/>
          </ac:picMkLst>
        </pc:picChg>
      </pc:sldChg>
      <pc:sldChg chg="delSp modSp add mod">
        <pc:chgData name="김 창수" userId="ac3a4ba82f06e91d" providerId="LiveId" clId="{6096EA81-7BE8-4714-B84A-36AFEC0F0BB6}" dt="2021-07-06T02:47:09.605" v="44404" actId="947"/>
        <pc:sldMkLst>
          <pc:docMk/>
          <pc:sldMk cId="3040179624" sldId="554"/>
        </pc:sldMkLst>
        <pc:spChg chg="mod">
          <ac:chgData name="김 창수" userId="ac3a4ba82f06e91d" providerId="LiveId" clId="{6096EA81-7BE8-4714-B84A-36AFEC0F0BB6}" dt="2021-07-06T02:47:09.605" v="44404" actId="947"/>
          <ac:spMkLst>
            <pc:docMk/>
            <pc:sldMk cId="3040179624" sldId="554"/>
            <ac:spMk id="7" creationId="{4A8C57DD-6A5D-431A-8A0D-41E28F1EB255}"/>
          </ac:spMkLst>
        </pc:spChg>
        <pc:graphicFrameChg chg="mod modGraphic">
          <ac:chgData name="김 창수" userId="ac3a4ba82f06e91d" providerId="LiveId" clId="{6096EA81-7BE8-4714-B84A-36AFEC0F0BB6}" dt="2021-07-06T02:45:01.142" v="44393" actId="1076"/>
          <ac:graphicFrameMkLst>
            <pc:docMk/>
            <pc:sldMk cId="3040179624" sldId="554"/>
            <ac:graphicFrameMk id="9" creationId="{460239C4-2399-48C7-AC94-518D602A6355}"/>
          </ac:graphicFrameMkLst>
        </pc:graphicFrameChg>
        <pc:picChg chg="del">
          <ac:chgData name="김 창수" userId="ac3a4ba82f06e91d" providerId="LiveId" clId="{6096EA81-7BE8-4714-B84A-36AFEC0F0BB6}" dt="2021-07-06T02:43:33.631" v="44356" actId="478"/>
          <ac:picMkLst>
            <pc:docMk/>
            <pc:sldMk cId="3040179624" sldId="554"/>
            <ac:picMk id="6" creationId="{D1065765-22FF-43D8-914F-C2FD8DB1E140}"/>
          </ac:picMkLst>
        </pc:picChg>
      </pc:sldChg>
      <pc:sldChg chg="modSp add mod">
        <pc:chgData name="김 창수" userId="ac3a4ba82f06e91d" providerId="LiveId" clId="{6096EA81-7BE8-4714-B84A-36AFEC0F0BB6}" dt="2021-07-06T02:55:20.982" v="44624" actId="6549"/>
        <pc:sldMkLst>
          <pc:docMk/>
          <pc:sldMk cId="2842539286" sldId="555"/>
        </pc:sldMkLst>
        <pc:spChg chg="mod">
          <ac:chgData name="김 창수" userId="ac3a4ba82f06e91d" providerId="LiveId" clId="{6096EA81-7BE8-4714-B84A-36AFEC0F0BB6}" dt="2021-07-06T02:48:07.491" v="44443" actId="27636"/>
          <ac:spMkLst>
            <pc:docMk/>
            <pc:sldMk cId="2842539286" sldId="55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2:55:20.982" v="44624" actId="6549"/>
          <ac:spMkLst>
            <pc:docMk/>
            <pc:sldMk cId="2842539286" sldId="555"/>
            <ac:spMk id="7" creationId="{4A8C57DD-6A5D-431A-8A0D-41E28F1EB255}"/>
          </ac:spMkLst>
        </pc:spChg>
        <pc:graphicFrameChg chg="mod modGraphic">
          <ac:chgData name="김 창수" userId="ac3a4ba82f06e91d" providerId="LiveId" clId="{6096EA81-7BE8-4714-B84A-36AFEC0F0BB6}" dt="2021-07-06T02:55:03.260" v="44609" actId="404"/>
          <ac:graphicFrameMkLst>
            <pc:docMk/>
            <pc:sldMk cId="2842539286" sldId="555"/>
            <ac:graphicFrameMk id="9" creationId="{460239C4-2399-48C7-AC94-518D602A6355}"/>
          </ac:graphicFrameMkLst>
        </pc:graphicFrameChg>
      </pc:sldChg>
      <pc:sldChg chg="modSp add mod">
        <pc:chgData name="김 창수" userId="ac3a4ba82f06e91d" providerId="LiveId" clId="{6096EA81-7BE8-4714-B84A-36AFEC0F0BB6}" dt="2021-07-06T02:59:24.573" v="44830"/>
        <pc:sldMkLst>
          <pc:docMk/>
          <pc:sldMk cId="3392057662" sldId="556"/>
        </pc:sldMkLst>
        <pc:spChg chg="mod">
          <ac:chgData name="김 창수" userId="ac3a4ba82f06e91d" providerId="LiveId" clId="{6096EA81-7BE8-4714-B84A-36AFEC0F0BB6}" dt="2021-07-06T02:59:24.573" v="44830"/>
          <ac:spMkLst>
            <pc:docMk/>
            <pc:sldMk cId="3392057662" sldId="556"/>
            <ac:spMk id="7" creationId="{4A8C57DD-6A5D-431A-8A0D-41E28F1EB255}"/>
          </ac:spMkLst>
        </pc:spChg>
        <pc:graphicFrameChg chg="mod modGraphic">
          <ac:chgData name="김 창수" userId="ac3a4ba82f06e91d" providerId="LiveId" clId="{6096EA81-7BE8-4714-B84A-36AFEC0F0BB6}" dt="2021-07-06T02:56:39.495" v="44648" actId="20577"/>
          <ac:graphicFrameMkLst>
            <pc:docMk/>
            <pc:sldMk cId="3392057662" sldId="556"/>
            <ac:graphicFrameMk id="9" creationId="{460239C4-2399-48C7-AC94-518D602A6355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6T03:02:03.854" v="44912" actId="14100"/>
        <pc:sldMkLst>
          <pc:docMk/>
          <pc:sldMk cId="1271989773" sldId="557"/>
        </pc:sldMkLst>
        <pc:spChg chg="mod">
          <ac:chgData name="김 창수" userId="ac3a4ba82f06e91d" providerId="LiveId" clId="{6096EA81-7BE8-4714-B84A-36AFEC0F0BB6}" dt="2021-07-06T03:00:51.307" v="44857" actId="6549"/>
          <ac:spMkLst>
            <pc:docMk/>
            <pc:sldMk cId="1271989773" sldId="557"/>
            <ac:spMk id="2" creationId="{00000000-0000-0000-0000-000000000000}"/>
          </ac:spMkLst>
        </pc:spChg>
        <pc:spChg chg="del mod">
          <ac:chgData name="김 창수" userId="ac3a4ba82f06e91d" providerId="LiveId" clId="{6096EA81-7BE8-4714-B84A-36AFEC0F0BB6}" dt="2021-07-06T03:01:45.994" v="44910" actId="22"/>
          <ac:spMkLst>
            <pc:docMk/>
            <pc:sldMk cId="1271989773" sldId="55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3:01:08.922" v="44908" actId="27636"/>
          <ac:spMkLst>
            <pc:docMk/>
            <pc:sldMk cId="1271989773" sldId="557"/>
            <ac:spMk id="4" creationId="{00000000-0000-0000-0000-000000000000}"/>
          </ac:spMkLst>
        </pc:spChg>
        <pc:picChg chg="add mod ord">
          <ac:chgData name="김 창수" userId="ac3a4ba82f06e91d" providerId="LiveId" clId="{6096EA81-7BE8-4714-B84A-36AFEC0F0BB6}" dt="2021-07-06T03:02:03.854" v="44912" actId="14100"/>
          <ac:picMkLst>
            <pc:docMk/>
            <pc:sldMk cId="1271989773" sldId="557"/>
            <ac:picMk id="6" creationId="{15255662-AF2B-42F3-B093-90BFFD32C78B}"/>
          </ac:picMkLst>
        </pc:picChg>
      </pc:sldChg>
      <pc:sldChg chg="addSp delSp modSp add mod ord">
        <pc:chgData name="김 창수" userId="ac3a4ba82f06e91d" providerId="LiveId" clId="{6096EA81-7BE8-4714-B84A-36AFEC0F0BB6}" dt="2021-07-06T03:40:33.992" v="46147" actId="20577"/>
        <pc:sldMkLst>
          <pc:docMk/>
          <pc:sldMk cId="4100512607" sldId="558"/>
        </pc:sldMkLst>
        <pc:spChg chg="mod">
          <ac:chgData name="김 창수" userId="ac3a4ba82f06e91d" providerId="LiveId" clId="{6096EA81-7BE8-4714-B84A-36AFEC0F0BB6}" dt="2021-07-06T03:02:31.016" v="44939" actId="6549"/>
          <ac:spMkLst>
            <pc:docMk/>
            <pc:sldMk cId="4100512607" sldId="558"/>
            <ac:spMk id="2" creationId="{00000000-0000-0000-0000-000000000000}"/>
          </ac:spMkLst>
        </pc:spChg>
        <pc:spChg chg="del mod">
          <ac:chgData name="김 창수" userId="ac3a4ba82f06e91d" providerId="LiveId" clId="{6096EA81-7BE8-4714-B84A-36AFEC0F0BB6}" dt="2021-07-06T03:04:23.453" v="44998" actId="478"/>
          <ac:spMkLst>
            <pc:docMk/>
            <pc:sldMk cId="4100512607" sldId="55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3:02:45.707" v="44987" actId="27636"/>
          <ac:spMkLst>
            <pc:docMk/>
            <pc:sldMk cId="4100512607" sldId="558"/>
            <ac:spMk id="4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6T03:40:33.992" v="46147" actId="20577"/>
          <ac:graphicFrameMkLst>
            <pc:docMk/>
            <pc:sldMk cId="4100512607" sldId="558"/>
            <ac:graphicFrameMk id="5" creationId="{14850A41-2DCC-4435-8525-F21CF9790ED1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6T03:23:53.455" v="45625" actId="1076"/>
        <pc:sldMkLst>
          <pc:docMk/>
          <pc:sldMk cId="741542562" sldId="559"/>
        </pc:sldMkLst>
        <pc:spChg chg="mod">
          <ac:chgData name="김 창수" userId="ac3a4ba82f06e91d" providerId="LiveId" clId="{6096EA81-7BE8-4714-B84A-36AFEC0F0BB6}" dt="2021-07-06T03:08:41.255" v="45065" actId="6549"/>
          <ac:spMkLst>
            <pc:docMk/>
            <pc:sldMk cId="741542562" sldId="55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3:16:19.963" v="45095" actId="6549"/>
          <ac:spMkLst>
            <pc:docMk/>
            <pc:sldMk cId="741542562" sldId="55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3:22:14.163" v="45618" actId="20577"/>
          <ac:spMkLst>
            <pc:docMk/>
            <pc:sldMk cId="741542562" sldId="559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3:18:40.452" v="45508" actId="478"/>
          <ac:graphicFrameMkLst>
            <pc:docMk/>
            <pc:sldMk cId="741542562" sldId="559"/>
            <ac:graphicFrameMk id="7" creationId="{00000000-0000-0000-0000-000000000000}"/>
          </ac:graphicFrameMkLst>
        </pc:graphicFrameChg>
        <pc:graphicFrameChg chg="del">
          <ac:chgData name="김 창수" userId="ac3a4ba82f06e91d" providerId="LiveId" clId="{6096EA81-7BE8-4714-B84A-36AFEC0F0BB6}" dt="2021-07-06T03:18:42.698" v="45509" actId="478"/>
          <ac:graphicFrameMkLst>
            <pc:docMk/>
            <pc:sldMk cId="741542562" sldId="559"/>
            <ac:graphicFrameMk id="8" creationId="{00000000-0000-0000-0000-000000000000}"/>
          </ac:graphicFrameMkLst>
        </pc:graphicFrameChg>
        <pc:picChg chg="add mod ord">
          <ac:chgData name="김 창수" userId="ac3a4ba82f06e91d" providerId="LiveId" clId="{6096EA81-7BE8-4714-B84A-36AFEC0F0BB6}" dt="2021-07-06T03:23:53.455" v="45625" actId="1076"/>
          <ac:picMkLst>
            <pc:docMk/>
            <pc:sldMk cId="741542562" sldId="559"/>
            <ac:picMk id="5" creationId="{45170831-5838-4A1A-BCC2-3FFF39C0B3E8}"/>
          </ac:picMkLst>
        </pc:picChg>
      </pc:sldChg>
      <pc:sldChg chg="modSp add mod">
        <pc:chgData name="김 창수" userId="ac3a4ba82f06e91d" providerId="LiveId" clId="{6096EA81-7BE8-4714-B84A-36AFEC0F0BB6}" dt="2021-07-06T03:39:56.010" v="46113" actId="20577"/>
        <pc:sldMkLst>
          <pc:docMk/>
          <pc:sldMk cId="336481660" sldId="560"/>
        </pc:sldMkLst>
        <pc:graphicFrameChg chg="mod modGraphic">
          <ac:chgData name="김 창수" userId="ac3a4ba82f06e91d" providerId="LiveId" clId="{6096EA81-7BE8-4714-B84A-36AFEC0F0BB6}" dt="2021-07-06T03:39:56.010" v="46113" actId="20577"/>
          <ac:graphicFrameMkLst>
            <pc:docMk/>
            <pc:sldMk cId="336481660" sldId="560"/>
            <ac:graphicFrameMk id="5" creationId="{14850A41-2DCC-4435-8525-F21CF9790ED1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3:32:13.252" v="45780" actId="404"/>
        <pc:sldMkLst>
          <pc:docMk/>
          <pc:sldMk cId="3063176818" sldId="561"/>
        </pc:sldMkLst>
        <pc:spChg chg="mod">
          <ac:chgData name="김 창수" userId="ac3a4ba82f06e91d" providerId="LiveId" clId="{6096EA81-7BE8-4714-B84A-36AFEC0F0BB6}" dt="2021-07-06T03:26:56.542" v="45662" actId="2710"/>
          <ac:spMkLst>
            <pc:docMk/>
            <pc:sldMk cId="3063176818" sldId="561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6T03:32:13.252" v="45780" actId="404"/>
          <ac:graphicFrameMkLst>
            <pc:docMk/>
            <pc:sldMk cId="3063176818" sldId="561"/>
            <ac:graphicFrameMk id="7" creationId="{CACF835C-154F-441E-8D2C-3B7BA71541EE}"/>
          </ac:graphicFrameMkLst>
        </pc:graphicFrameChg>
        <pc:picChg chg="del">
          <ac:chgData name="김 창수" userId="ac3a4ba82f06e91d" providerId="LiveId" clId="{6096EA81-7BE8-4714-B84A-36AFEC0F0BB6}" dt="2021-07-06T03:25:01.453" v="45652" actId="478"/>
          <ac:picMkLst>
            <pc:docMk/>
            <pc:sldMk cId="3063176818" sldId="561"/>
            <ac:picMk id="5" creationId="{45170831-5838-4A1A-BCC2-3FFF39C0B3E8}"/>
          </ac:picMkLst>
        </pc:picChg>
      </pc:sldChg>
      <pc:sldChg chg="modSp add mod">
        <pc:chgData name="김 창수" userId="ac3a4ba82f06e91d" providerId="LiveId" clId="{6096EA81-7BE8-4714-B84A-36AFEC0F0BB6}" dt="2021-07-06T03:32:17.426" v="45781" actId="403"/>
        <pc:sldMkLst>
          <pc:docMk/>
          <pc:sldMk cId="614232264" sldId="562"/>
        </pc:sldMkLst>
        <pc:spChg chg="mod">
          <ac:chgData name="김 창수" userId="ac3a4ba82f06e91d" providerId="LiveId" clId="{6096EA81-7BE8-4714-B84A-36AFEC0F0BB6}" dt="2021-07-06T03:30:02.885" v="45722" actId="2710"/>
          <ac:spMkLst>
            <pc:docMk/>
            <pc:sldMk cId="614232264" sldId="562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3:32:17.426" v="45781" actId="403"/>
          <ac:graphicFrameMkLst>
            <pc:docMk/>
            <pc:sldMk cId="614232264" sldId="562"/>
            <ac:graphicFrameMk id="7" creationId="{CACF835C-154F-441E-8D2C-3B7BA71541EE}"/>
          </ac:graphicFrameMkLst>
        </pc:graphicFrameChg>
      </pc:sldChg>
      <pc:sldChg chg="modSp add mod">
        <pc:chgData name="김 창수" userId="ac3a4ba82f06e91d" providerId="LiveId" clId="{6096EA81-7BE8-4714-B84A-36AFEC0F0BB6}" dt="2021-07-06T03:32:22.440" v="45782" actId="404"/>
        <pc:sldMkLst>
          <pc:docMk/>
          <pc:sldMk cId="1093037910" sldId="563"/>
        </pc:sldMkLst>
        <pc:spChg chg="mod">
          <ac:chgData name="김 창수" userId="ac3a4ba82f06e91d" providerId="LiveId" clId="{6096EA81-7BE8-4714-B84A-36AFEC0F0BB6}" dt="2021-07-06T03:31:19.468" v="45773" actId="2710"/>
          <ac:spMkLst>
            <pc:docMk/>
            <pc:sldMk cId="1093037910" sldId="563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3:32:22.440" v="45782" actId="404"/>
          <ac:graphicFrameMkLst>
            <pc:docMk/>
            <pc:sldMk cId="1093037910" sldId="563"/>
            <ac:graphicFrameMk id="7" creationId="{CACF835C-154F-441E-8D2C-3B7BA71541EE}"/>
          </ac:graphicFrameMkLst>
        </pc:graphicFrameChg>
      </pc:sldChg>
      <pc:sldChg chg="modSp add mod ord">
        <pc:chgData name="김 창수" userId="ac3a4ba82f06e91d" providerId="LiveId" clId="{6096EA81-7BE8-4714-B84A-36AFEC0F0BB6}" dt="2021-07-06T03:41:14.154" v="46149"/>
        <pc:sldMkLst>
          <pc:docMk/>
          <pc:sldMk cId="3141240485" sldId="564"/>
        </pc:sldMkLst>
        <pc:spChg chg="mod">
          <ac:chgData name="김 창수" userId="ac3a4ba82f06e91d" providerId="LiveId" clId="{6096EA81-7BE8-4714-B84A-36AFEC0F0BB6}" dt="2021-07-06T03:33:06.420" v="45860" actId="6549"/>
          <ac:spMkLst>
            <pc:docMk/>
            <pc:sldMk cId="3141240485" sldId="56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3:34:34.741" v="45904"/>
          <ac:spMkLst>
            <pc:docMk/>
            <pc:sldMk cId="3141240485" sldId="564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3:34:14.283" v="45888" actId="404"/>
          <ac:graphicFrameMkLst>
            <pc:docMk/>
            <pc:sldMk cId="3141240485" sldId="564"/>
            <ac:graphicFrameMk id="7" creationId="{CACF835C-154F-441E-8D2C-3B7BA71541EE}"/>
          </ac:graphicFrameMkLst>
        </pc:graphicFrameChg>
      </pc:sldChg>
      <pc:sldChg chg="modSp add mod">
        <pc:chgData name="김 창수" userId="ac3a4ba82f06e91d" providerId="LiveId" clId="{6096EA81-7BE8-4714-B84A-36AFEC0F0BB6}" dt="2021-07-06T03:39:35.899" v="46091" actId="1076"/>
        <pc:sldMkLst>
          <pc:docMk/>
          <pc:sldMk cId="1699402020" sldId="565"/>
        </pc:sldMkLst>
        <pc:spChg chg="mod">
          <ac:chgData name="김 창수" userId="ac3a4ba82f06e91d" providerId="LiveId" clId="{6096EA81-7BE8-4714-B84A-36AFEC0F0BB6}" dt="2021-07-06T03:34:46.886" v="45940" actId="6549"/>
          <ac:spMkLst>
            <pc:docMk/>
            <pc:sldMk cId="1699402020" sldId="56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3:35:37.621" v="46016" actId="27636"/>
          <ac:spMkLst>
            <pc:docMk/>
            <pc:sldMk cId="1699402020" sldId="56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3:39:24.206" v="46089" actId="6549"/>
          <ac:spMkLst>
            <pc:docMk/>
            <pc:sldMk cId="1699402020" sldId="565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3:39:35.899" v="46091" actId="1076"/>
          <ac:graphicFrameMkLst>
            <pc:docMk/>
            <pc:sldMk cId="1699402020" sldId="565"/>
            <ac:graphicFrameMk id="7" creationId="{CACF835C-154F-441E-8D2C-3B7BA71541EE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3:42:11.363" v="46157" actId="1076"/>
        <pc:sldMkLst>
          <pc:docMk/>
          <pc:sldMk cId="59931571" sldId="566"/>
        </pc:sldMkLst>
        <pc:graphicFrameChg chg="del">
          <ac:chgData name="김 창수" userId="ac3a4ba82f06e91d" providerId="LiveId" clId="{6096EA81-7BE8-4714-B84A-36AFEC0F0BB6}" dt="2021-07-06T03:41:51.080" v="46151" actId="478"/>
          <ac:graphicFrameMkLst>
            <pc:docMk/>
            <pc:sldMk cId="59931571" sldId="566"/>
            <ac:graphicFrameMk id="5" creationId="{14850A41-2DCC-4435-8525-F21CF9790ED1}"/>
          </ac:graphicFrameMkLst>
        </pc:graphicFrameChg>
        <pc:picChg chg="add mod">
          <ac:chgData name="김 창수" userId="ac3a4ba82f06e91d" providerId="LiveId" clId="{6096EA81-7BE8-4714-B84A-36AFEC0F0BB6}" dt="2021-07-06T03:42:11.363" v="46157" actId="1076"/>
          <ac:picMkLst>
            <pc:docMk/>
            <pc:sldMk cId="59931571" sldId="566"/>
            <ac:picMk id="6" creationId="{4495C714-52CD-4E78-A584-7B82A4792665}"/>
          </ac:picMkLst>
        </pc:picChg>
      </pc:sldChg>
      <pc:sldChg chg="modSp add mod">
        <pc:chgData name="김 창수" userId="ac3a4ba82f06e91d" providerId="LiveId" clId="{6096EA81-7BE8-4714-B84A-36AFEC0F0BB6}" dt="2021-07-06T03:50:05.474" v="46260" actId="1035"/>
        <pc:sldMkLst>
          <pc:docMk/>
          <pc:sldMk cId="824297227" sldId="567"/>
        </pc:sldMkLst>
        <pc:spChg chg="mod">
          <ac:chgData name="김 창수" userId="ac3a4ba82f06e91d" providerId="LiveId" clId="{6096EA81-7BE8-4714-B84A-36AFEC0F0BB6}" dt="2021-07-06T03:49:58.832" v="46226" actId="2710"/>
          <ac:spMkLst>
            <pc:docMk/>
            <pc:sldMk cId="824297227" sldId="567"/>
            <ac:spMk id="6" creationId="{00000000-0000-0000-0000-000000000000}"/>
          </ac:spMkLst>
        </pc:spChg>
        <pc:graphicFrameChg chg="mod">
          <ac:chgData name="김 창수" userId="ac3a4ba82f06e91d" providerId="LiveId" clId="{6096EA81-7BE8-4714-B84A-36AFEC0F0BB6}" dt="2021-07-06T03:50:05.474" v="46260" actId="1035"/>
          <ac:graphicFrameMkLst>
            <pc:docMk/>
            <pc:sldMk cId="824297227" sldId="567"/>
            <ac:graphicFrameMk id="7" creationId="{CACF835C-154F-441E-8D2C-3B7BA71541EE}"/>
          </ac:graphicFrameMkLst>
        </pc:graphicFrameChg>
      </pc:sldChg>
      <pc:sldChg chg="delSp modSp add mod">
        <pc:chgData name="김 창수" userId="ac3a4ba82f06e91d" providerId="LiveId" clId="{6096EA81-7BE8-4714-B84A-36AFEC0F0BB6}" dt="2021-07-06T04:01:45.308" v="46505" actId="27636"/>
        <pc:sldMkLst>
          <pc:docMk/>
          <pc:sldMk cId="1431312951" sldId="568"/>
        </pc:sldMkLst>
        <pc:spChg chg="mod">
          <ac:chgData name="김 창수" userId="ac3a4ba82f06e91d" providerId="LiveId" clId="{6096EA81-7BE8-4714-B84A-36AFEC0F0BB6}" dt="2021-07-06T03:50:34.333" v="46310" actId="27636"/>
          <ac:spMkLst>
            <pc:docMk/>
            <pc:sldMk cId="1431312951" sldId="56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4:01:45.308" v="46505" actId="27636"/>
          <ac:spMkLst>
            <pc:docMk/>
            <pc:sldMk cId="1431312951" sldId="568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3:52:09.723" v="46358" actId="478"/>
          <ac:graphicFrameMkLst>
            <pc:docMk/>
            <pc:sldMk cId="1431312951" sldId="568"/>
            <ac:graphicFrameMk id="7" creationId="{CACF835C-154F-441E-8D2C-3B7BA71541EE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4:05:32.664" v="46594" actId="20577"/>
        <pc:sldMkLst>
          <pc:docMk/>
          <pc:sldMk cId="3967937762" sldId="569"/>
        </pc:sldMkLst>
        <pc:spChg chg="mod">
          <ac:chgData name="김 창수" userId="ac3a4ba82f06e91d" providerId="LiveId" clId="{6096EA81-7BE8-4714-B84A-36AFEC0F0BB6}" dt="2021-07-06T04:05:32.664" v="46594" actId="20577"/>
          <ac:spMkLst>
            <pc:docMk/>
            <pc:sldMk cId="3967937762" sldId="569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6T04:04:14.303" v="46526" actId="403"/>
          <ac:graphicFrameMkLst>
            <pc:docMk/>
            <pc:sldMk cId="3967937762" sldId="569"/>
            <ac:graphicFrameMk id="7" creationId="{1745928C-2F47-4ABA-B69A-5F047E74E73A}"/>
          </ac:graphicFrameMkLst>
        </pc:graphicFrameChg>
        <pc:picChg chg="add del mod">
          <ac:chgData name="김 창수" userId="ac3a4ba82f06e91d" providerId="LiveId" clId="{6096EA81-7BE8-4714-B84A-36AFEC0F0BB6}" dt="2021-07-06T04:03:10.291" v="46515" actId="478"/>
          <ac:picMkLst>
            <pc:docMk/>
            <pc:sldMk cId="3967937762" sldId="569"/>
            <ac:picMk id="5" creationId="{59DAB627-570A-423D-9FBF-E822AE554000}"/>
          </ac:picMkLst>
        </pc:picChg>
      </pc:sldChg>
      <pc:sldChg chg="addSp modSp add mod">
        <pc:chgData name="김 창수" userId="ac3a4ba82f06e91d" providerId="LiveId" clId="{6096EA81-7BE8-4714-B84A-36AFEC0F0BB6}" dt="2021-07-06T04:02:05.724" v="46509" actId="1076"/>
        <pc:sldMkLst>
          <pc:docMk/>
          <pc:sldMk cId="1161949219" sldId="570"/>
        </pc:sldMkLst>
        <pc:spChg chg="mod">
          <ac:chgData name="김 창수" userId="ac3a4ba82f06e91d" providerId="LiveId" clId="{6096EA81-7BE8-4714-B84A-36AFEC0F0BB6}" dt="2021-07-06T04:01:53.174" v="46507" actId="27636"/>
          <ac:spMkLst>
            <pc:docMk/>
            <pc:sldMk cId="1161949219" sldId="570"/>
            <ac:spMk id="6" creationId="{00000000-0000-0000-0000-000000000000}"/>
          </ac:spMkLst>
        </pc:spChg>
        <pc:picChg chg="add mod">
          <ac:chgData name="김 창수" userId="ac3a4ba82f06e91d" providerId="LiveId" clId="{6096EA81-7BE8-4714-B84A-36AFEC0F0BB6}" dt="2021-07-06T04:02:05.724" v="46509" actId="1076"/>
          <ac:picMkLst>
            <pc:docMk/>
            <pc:sldMk cId="1161949219" sldId="570"/>
            <ac:picMk id="5" creationId="{FB388266-FEAA-49C8-BA02-E99EA1C62F1F}"/>
          </ac:picMkLst>
        </pc:picChg>
      </pc:sldChg>
      <pc:sldChg chg="addSp modSp add mod ord">
        <pc:chgData name="김 창수" userId="ac3a4ba82f06e91d" providerId="LiveId" clId="{6096EA81-7BE8-4714-B84A-36AFEC0F0BB6}" dt="2021-07-06T04:25:35.064" v="47069" actId="20577"/>
        <pc:sldMkLst>
          <pc:docMk/>
          <pc:sldMk cId="3395110832" sldId="571"/>
        </pc:sldMkLst>
        <pc:spChg chg="mod">
          <ac:chgData name="김 창수" userId="ac3a4ba82f06e91d" providerId="LiveId" clId="{6096EA81-7BE8-4714-B84A-36AFEC0F0BB6}" dt="2021-07-06T04:06:09.568" v="46640" actId="6549"/>
          <ac:spMkLst>
            <pc:docMk/>
            <pc:sldMk cId="3395110832" sldId="57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4:11:07.650" v="46812" actId="6549"/>
          <ac:spMkLst>
            <pc:docMk/>
            <pc:sldMk cId="3395110832" sldId="57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4:12:01.523" v="46821" actId="6549"/>
          <ac:spMkLst>
            <pc:docMk/>
            <pc:sldMk cId="3395110832" sldId="571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4:25:35.064" v="47069" actId="20577"/>
          <ac:graphicFrameMkLst>
            <pc:docMk/>
            <pc:sldMk cId="3395110832" sldId="571"/>
            <ac:graphicFrameMk id="7" creationId="{CACF835C-154F-441E-8D2C-3B7BA71541EE}"/>
          </ac:graphicFrameMkLst>
        </pc:graphicFrameChg>
        <pc:picChg chg="add mod">
          <ac:chgData name="김 창수" userId="ac3a4ba82f06e91d" providerId="LiveId" clId="{6096EA81-7BE8-4714-B84A-36AFEC0F0BB6}" dt="2021-07-06T04:14:33.188" v="46837" actId="14100"/>
          <ac:picMkLst>
            <pc:docMk/>
            <pc:sldMk cId="3395110832" sldId="571"/>
            <ac:picMk id="5" creationId="{E12A270C-50A8-42E9-AD60-D72D3EBD5FFD}"/>
          </ac:picMkLst>
        </pc:picChg>
      </pc:sldChg>
      <pc:sldChg chg="modSp add del mod">
        <pc:chgData name="김 창수" userId="ac3a4ba82f06e91d" providerId="LiveId" clId="{6096EA81-7BE8-4714-B84A-36AFEC0F0BB6}" dt="2021-07-06T04:08:16.703" v="46730" actId="2696"/>
        <pc:sldMkLst>
          <pc:docMk/>
          <pc:sldMk cId="1066682676" sldId="572"/>
        </pc:sldMkLst>
        <pc:spChg chg="mod">
          <ac:chgData name="김 창수" userId="ac3a4ba82f06e91d" providerId="LiveId" clId="{6096EA81-7BE8-4714-B84A-36AFEC0F0BB6}" dt="2021-07-06T04:07:12.831" v="46700" actId="27636"/>
          <ac:spMkLst>
            <pc:docMk/>
            <pc:sldMk cId="1066682676" sldId="572"/>
            <ac:spMk id="3" creationId="{00000000-0000-0000-0000-000000000000}"/>
          </ac:spMkLst>
        </pc:spChg>
      </pc:sldChg>
      <pc:sldChg chg="delSp modSp add mod">
        <pc:chgData name="김 창수" userId="ac3a4ba82f06e91d" providerId="LiveId" clId="{6096EA81-7BE8-4714-B84A-36AFEC0F0BB6}" dt="2021-07-06T04:21:43.743" v="46985" actId="6549"/>
        <pc:sldMkLst>
          <pc:docMk/>
          <pc:sldMk cId="169398814" sldId="573"/>
        </pc:sldMkLst>
        <pc:spChg chg="mod">
          <ac:chgData name="김 창수" userId="ac3a4ba82f06e91d" providerId="LiveId" clId="{6096EA81-7BE8-4714-B84A-36AFEC0F0BB6}" dt="2021-07-06T04:15:20.709" v="46842" actId="6549"/>
          <ac:spMkLst>
            <pc:docMk/>
            <pc:sldMk cId="169398814" sldId="57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4:21:43.743" v="46985" actId="6549"/>
          <ac:spMkLst>
            <pc:docMk/>
            <pc:sldMk cId="169398814" sldId="573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4:16:30.239" v="46874" actId="478"/>
          <ac:graphicFrameMkLst>
            <pc:docMk/>
            <pc:sldMk cId="169398814" sldId="573"/>
            <ac:graphicFrameMk id="7" creationId="{CACF835C-154F-441E-8D2C-3B7BA71541EE}"/>
          </ac:graphicFrameMkLst>
        </pc:graphicFrameChg>
      </pc:sldChg>
      <pc:sldChg chg="modSp add mod">
        <pc:chgData name="김 창수" userId="ac3a4ba82f06e91d" providerId="LiveId" clId="{6096EA81-7BE8-4714-B84A-36AFEC0F0BB6}" dt="2021-07-06T04:40:54.931" v="47588" actId="6559"/>
        <pc:sldMkLst>
          <pc:docMk/>
          <pc:sldMk cId="2062157144" sldId="574"/>
        </pc:sldMkLst>
        <pc:spChg chg="mod">
          <ac:chgData name="김 창수" userId="ac3a4ba82f06e91d" providerId="LiveId" clId="{6096EA81-7BE8-4714-B84A-36AFEC0F0BB6}" dt="2021-07-06T04:15:58.136" v="46872" actId="20577"/>
          <ac:spMkLst>
            <pc:docMk/>
            <pc:sldMk cId="2062157144" sldId="57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4:40:54.931" v="47588" actId="6559"/>
          <ac:spMkLst>
            <pc:docMk/>
            <pc:sldMk cId="2062157144" sldId="574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4:28:26.454" v="47141" actId="20577"/>
          <ac:graphicFrameMkLst>
            <pc:docMk/>
            <pc:sldMk cId="2062157144" sldId="574"/>
            <ac:graphicFrameMk id="7" creationId="{CACF835C-154F-441E-8D2C-3B7BA71541EE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4:24:01.340" v="47023"/>
        <pc:sldMkLst>
          <pc:docMk/>
          <pc:sldMk cId="2230671374" sldId="575"/>
        </pc:sldMkLst>
        <pc:spChg chg="mod">
          <ac:chgData name="김 창수" userId="ac3a4ba82f06e91d" providerId="LiveId" clId="{6096EA81-7BE8-4714-B84A-36AFEC0F0BB6}" dt="2021-07-06T04:15:43.821" v="46870" actId="20577"/>
          <ac:spMkLst>
            <pc:docMk/>
            <pc:sldMk cId="2230671374" sldId="57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4:24:01.340" v="47023"/>
          <ac:spMkLst>
            <pc:docMk/>
            <pc:sldMk cId="2230671374" sldId="575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4:23:09.261" v="46992" actId="478"/>
          <ac:graphicFrameMkLst>
            <pc:docMk/>
            <pc:sldMk cId="2230671374" sldId="575"/>
            <ac:graphicFrameMk id="7" creationId="{CACF835C-154F-441E-8D2C-3B7BA71541EE}"/>
          </ac:graphicFrameMkLst>
        </pc:graphicFrameChg>
        <pc:picChg chg="add mod">
          <ac:chgData name="김 창수" userId="ac3a4ba82f06e91d" providerId="LiveId" clId="{6096EA81-7BE8-4714-B84A-36AFEC0F0BB6}" dt="2021-07-06T04:23:33.685" v="47006" actId="14100"/>
          <ac:picMkLst>
            <pc:docMk/>
            <pc:sldMk cId="2230671374" sldId="575"/>
            <ac:picMk id="5" creationId="{95B3B5ED-6C1D-4FF5-A1FE-CC9F4A2AACD7}"/>
          </ac:picMkLst>
        </pc:picChg>
      </pc:sldChg>
      <pc:sldChg chg="delSp modSp add mod">
        <pc:chgData name="김 창수" userId="ac3a4ba82f06e91d" providerId="LiveId" clId="{6096EA81-7BE8-4714-B84A-36AFEC0F0BB6}" dt="2021-07-06T04:26:50.907" v="47094" actId="20577"/>
        <pc:sldMkLst>
          <pc:docMk/>
          <pc:sldMk cId="3659944086" sldId="576"/>
        </pc:sldMkLst>
        <pc:spChg chg="mod">
          <ac:chgData name="김 창수" userId="ac3a4ba82f06e91d" providerId="LiveId" clId="{6096EA81-7BE8-4714-B84A-36AFEC0F0BB6}" dt="2021-07-06T04:24:10.899" v="47025" actId="6549"/>
          <ac:spMkLst>
            <pc:docMk/>
            <pc:sldMk cId="3659944086" sldId="576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4:26:50.907" v="47094" actId="20577"/>
          <ac:graphicFrameMkLst>
            <pc:docMk/>
            <pc:sldMk cId="3659944086" sldId="576"/>
            <ac:graphicFrameMk id="7" creationId="{CACF835C-154F-441E-8D2C-3B7BA71541EE}"/>
          </ac:graphicFrameMkLst>
        </pc:graphicFrameChg>
        <pc:picChg chg="del">
          <ac:chgData name="김 창수" userId="ac3a4ba82f06e91d" providerId="LiveId" clId="{6096EA81-7BE8-4714-B84A-36AFEC0F0BB6}" dt="2021-07-06T04:22:56.483" v="46991" actId="478"/>
          <ac:picMkLst>
            <pc:docMk/>
            <pc:sldMk cId="3659944086" sldId="576"/>
            <ac:picMk id="5" creationId="{95B3B5ED-6C1D-4FF5-A1FE-CC9F4A2AACD7}"/>
          </ac:picMkLst>
        </pc:picChg>
      </pc:sldChg>
      <pc:sldChg chg="modSp add mod">
        <pc:chgData name="김 창수" userId="ac3a4ba82f06e91d" providerId="LiveId" clId="{6096EA81-7BE8-4714-B84A-36AFEC0F0BB6}" dt="2021-07-06T04:40:41.224" v="47586" actId="6559"/>
        <pc:sldMkLst>
          <pc:docMk/>
          <pc:sldMk cId="3987664336" sldId="577"/>
        </pc:sldMkLst>
        <pc:spChg chg="mod">
          <ac:chgData name="김 창수" userId="ac3a4ba82f06e91d" providerId="LiveId" clId="{6096EA81-7BE8-4714-B84A-36AFEC0F0BB6}" dt="2021-07-06T04:29:00.383" v="47179" actId="6549"/>
          <ac:spMkLst>
            <pc:docMk/>
            <pc:sldMk cId="3987664336" sldId="577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4:33:39.297" v="47245" actId="20577"/>
          <ac:spMkLst>
            <pc:docMk/>
            <pc:sldMk cId="3987664336" sldId="57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4:40:41.224" v="47586" actId="6559"/>
          <ac:spMkLst>
            <pc:docMk/>
            <pc:sldMk cId="3987664336" sldId="577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4:35:30.550" v="47332" actId="20577"/>
          <ac:graphicFrameMkLst>
            <pc:docMk/>
            <pc:sldMk cId="3987664336" sldId="577"/>
            <ac:graphicFrameMk id="7" creationId="{CACF835C-154F-441E-8D2C-3B7BA71541EE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4:40:35.455" v="47585" actId="6559"/>
        <pc:sldMkLst>
          <pc:docMk/>
          <pc:sldMk cId="2009296931" sldId="578"/>
        </pc:sldMkLst>
        <pc:spChg chg="mod">
          <ac:chgData name="김 창수" userId="ac3a4ba82f06e91d" providerId="LiveId" clId="{6096EA81-7BE8-4714-B84A-36AFEC0F0BB6}" dt="2021-07-06T04:35:50.737" v="47357" actId="20577"/>
          <ac:spMkLst>
            <pc:docMk/>
            <pc:sldMk cId="2009296931" sldId="57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4:40:35.455" v="47585" actId="6559"/>
          <ac:spMkLst>
            <pc:docMk/>
            <pc:sldMk cId="2009296931" sldId="578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4:37:51.752" v="47408" actId="478"/>
          <ac:graphicFrameMkLst>
            <pc:docMk/>
            <pc:sldMk cId="2009296931" sldId="578"/>
            <ac:graphicFrameMk id="7" creationId="{CACF835C-154F-441E-8D2C-3B7BA71541EE}"/>
          </ac:graphicFrameMkLst>
        </pc:graphicFrameChg>
        <pc:picChg chg="add mod">
          <ac:chgData name="김 창수" userId="ac3a4ba82f06e91d" providerId="LiveId" clId="{6096EA81-7BE8-4714-B84A-36AFEC0F0BB6}" dt="2021-07-06T04:39:13.798" v="47518" actId="14100"/>
          <ac:picMkLst>
            <pc:docMk/>
            <pc:sldMk cId="2009296931" sldId="578"/>
            <ac:picMk id="5" creationId="{62CD43B5-B7D2-4707-B2CF-74A0DB0AF850}"/>
          </ac:picMkLst>
        </pc:picChg>
      </pc:sldChg>
      <pc:sldChg chg="addSp delSp modSp add mod">
        <pc:chgData name="김 창수" userId="ac3a4ba82f06e91d" providerId="LiveId" clId="{6096EA81-7BE8-4714-B84A-36AFEC0F0BB6}" dt="2021-07-06T04:44:38.433" v="47761"/>
        <pc:sldMkLst>
          <pc:docMk/>
          <pc:sldMk cId="1501275238" sldId="579"/>
        </pc:sldMkLst>
        <pc:spChg chg="mod">
          <ac:chgData name="김 창수" userId="ac3a4ba82f06e91d" providerId="LiveId" clId="{6096EA81-7BE8-4714-B84A-36AFEC0F0BB6}" dt="2021-07-06T04:40:30.351" v="47584" actId="6559"/>
          <ac:spMkLst>
            <pc:docMk/>
            <pc:sldMk cId="1501275238" sldId="579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6T04:44:38.433" v="47761"/>
          <ac:graphicFrameMkLst>
            <pc:docMk/>
            <pc:sldMk cId="1501275238" sldId="579"/>
            <ac:graphicFrameMk id="7" creationId="{AEEFDB6C-A397-4AD0-B67D-2374211C5015}"/>
          </ac:graphicFrameMkLst>
        </pc:graphicFrameChg>
        <pc:picChg chg="del">
          <ac:chgData name="김 창수" userId="ac3a4ba82f06e91d" providerId="LiveId" clId="{6096EA81-7BE8-4714-B84A-36AFEC0F0BB6}" dt="2021-07-06T04:41:09.795" v="47589" actId="478"/>
          <ac:picMkLst>
            <pc:docMk/>
            <pc:sldMk cId="1501275238" sldId="579"/>
            <ac:picMk id="5" creationId="{62CD43B5-B7D2-4707-B2CF-74A0DB0AF850}"/>
          </ac:picMkLst>
        </pc:picChg>
      </pc:sldChg>
      <pc:sldChg chg="modSp add mod">
        <pc:chgData name="김 창수" userId="ac3a4ba82f06e91d" providerId="LiveId" clId="{6096EA81-7BE8-4714-B84A-36AFEC0F0BB6}" dt="2021-07-06T04:44:30.374" v="47760"/>
        <pc:sldMkLst>
          <pc:docMk/>
          <pc:sldMk cId="1304643001" sldId="580"/>
        </pc:sldMkLst>
        <pc:spChg chg="mod">
          <ac:chgData name="김 창수" userId="ac3a4ba82f06e91d" providerId="LiveId" clId="{6096EA81-7BE8-4714-B84A-36AFEC0F0BB6}" dt="2021-07-06T04:41:32.143" v="47592" actId="6549"/>
          <ac:spMkLst>
            <pc:docMk/>
            <pc:sldMk cId="1304643001" sldId="580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4:44:30.374" v="47760"/>
          <ac:graphicFrameMkLst>
            <pc:docMk/>
            <pc:sldMk cId="1304643001" sldId="580"/>
            <ac:graphicFrameMk id="7" creationId="{AEEFDB6C-A397-4AD0-B67D-2374211C5015}"/>
          </ac:graphicFrameMkLst>
        </pc:graphicFrameChg>
      </pc:sldChg>
      <pc:sldChg chg="modSp add del mod">
        <pc:chgData name="김 창수" userId="ac3a4ba82f06e91d" providerId="LiveId" clId="{6096EA81-7BE8-4714-B84A-36AFEC0F0BB6}" dt="2021-07-06T04:45:46.502" v="47783" actId="2696"/>
        <pc:sldMkLst>
          <pc:docMk/>
          <pc:sldMk cId="2037818259" sldId="581"/>
        </pc:sldMkLst>
        <pc:spChg chg="mod">
          <ac:chgData name="김 창수" userId="ac3a4ba82f06e91d" providerId="LiveId" clId="{6096EA81-7BE8-4714-B84A-36AFEC0F0BB6}" dt="2021-07-06T04:45:10.823" v="47779" actId="6549"/>
          <ac:spMkLst>
            <pc:docMk/>
            <pc:sldMk cId="2037818259" sldId="581"/>
            <ac:spMk id="3" creationId="{00000000-0000-0000-0000-000000000000}"/>
          </ac:spMkLst>
        </pc:spChg>
      </pc:sldChg>
      <pc:sldChg chg="addSp delSp modSp add mod ord">
        <pc:chgData name="김 창수" userId="ac3a4ba82f06e91d" providerId="LiveId" clId="{6096EA81-7BE8-4714-B84A-36AFEC0F0BB6}" dt="2021-07-06T04:56:57.570" v="47990" actId="14100"/>
        <pc:sldMkLst>
          <pc:docMk/>
          <pc:sldMk cId="4010939524" sldId="582"/>
        </pc:sldMkLst>
        <pc:spChg chg="mod">
          <ac:chgData name="김 창수" userId="ac3a4ba82f06e91d" providerId="LiveId" clId="{6096EA81-7BE8-4714-B84A-36AFEC0F0BB6}" dt="2021-07-06T04:47:03.988" v="47838" actId="20577"/>
          <ac:spMkLst>
            <pc:docMk/>
            <pc:sldMk cId="4010939524" sldId="58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4:54:30.671" v="47987" actId="20577"/>
          <ac:spMkLst>
            <pc:docMk/>
            <pc:sldMk cId="4010939524" sldId="582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4:53:38.841" v="47907" actId="478"/>
          <ac:graphicFrameMkLst>
            <pc:docMk/>
            <pc:sldMk cId="4010939524" sldId="582"/>
            <ac:graphicFrameMk id="7" creationId="{AEEFDB6C-A397-4AD0-B67D-2374211C5015}"/>
          </ac:graphicFrameMkLst>
        </pc:graphicFrameChg>
        <pc:picChg chg="add mod">
          <ac:chgData name="김 창수" userId="ac3a4ba82f06e91d" providerId="LiveId" clId="{6096EA81-7BE8-4714-B84A-36AFEC0F0BB6}" dt="2021-07-06T04:56:57.570" v="47990" actId="14100"/>
          <ac:picMkLst>
            <pc:docMk/>
            <pc:sldMk cId="4010939524" sldId="582"/>
            <ac:picMk id="5" creationId="{86589108-EB76-4EA3-8398-11D97C7EFFCD}"/>
          </ac:picMkLst>
        </pc:picChg>
      </pc:sldChg>
      <pc:sldChg chg="addSp delSp modSp add mod ord">
        <pc:chgData name="김 창수" userId="ac3a4ba82f06e91d" providerId="LiveId" clId="{6096EA81-7BE8-4714-B84A-36AFEC0F0BB6}" dt="2021-07-06T05:01:50.728" v="48174" actId="2710"/>
        <pc:sldMkLst>
          <pc:docMk/>
          <pc:sldMk cId="1615743959" sldId="583"/>
        </pc:sldMkLst>
        <pc:spChg chg="mod">
          <ac:chgData name="김 창수" userId="ac3a4ba82f06e91d" providerId="LiveId" clId="{6096EA81-7BE8-4714-B84A-36AFEC0F0BB6}" dt="2021-07-06T04:57:43.417" v="48019" actId="20577"/>
          <ac:spMkLst>
            <pc:docMk/>
            <pc:sldMk cId="1615743959" sldId="583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4:58:05.856" v="48045" actId="20577"/>
          <ac:spMkLst>
            <pc:docMk/>
            <pc:sldMk cId="1615743959" sldId="583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04:58:51.585" v="48049" actId="478"/>
          <ac:spMkLst>
            <pc:docMk/>
            <pc:sldMk cId="1615743959" sldId="583"/>
            <ac:spMk id="5" creationId="{2C39F4EB-5BCB-4B01-8BBD-B4B4971A6786}"/>
          </ac:spMkLst>
        </pc:spChg>
        <pc:spChg chg="add mod">
          <ac:chgData name="김 창수" userId="ac3a4ba82f06e91d" providerId="LiveId" clId="{6096EA81-7BE8-4714-B84A-36AFEC0F0BB6}" dt="2021-07-06T05:01:50.728" v="48174" actId="2710"/>
          <ac:spMkLst>
            <pc:docMk/>
            <pc:sldMk cId="1615743959" sldId="583"/>
            <ac:spMk id="9" creationId="{95F1CC3D-2B92-4B4F-8EBB-18DCD358DA8E}"/>
          </ac:spMkLst>
        </pc:spChg>
        <pc:picChg chg="del">
          <ac:chgData name="김 창수" userId="ac3a4ba82f06e91d" providerId="LiveId" clId="{6096EA81-7BE8-4714-B84A-36AFEC0F0BB6}" dt="2021-07-06T04:58:08.390" v="48046" actId="478"/>
          <ac:picMkLst>
            <pc:docMk/>
            <pc:sldMk cId="1615743959" sldId="583"/>
            <ac:picMk id="6" creationId="{15255662-AF2B-42F3-B093-90BFFD32C78B}"/>
          </ac:picMkLst>
        </pc:picChg>
        <pc:picChg chg="add mod">
          <ac:chgData name="김 창수" userId="ac3a4ba82f06e91d" providerId="LiveId" clId="{6096EA81-7BE8-4714-B84A-36AFEC0F0BB6}" dt="2021-07-06T04:58:59.533" v="48051" actId="1076"/>
          <ac:picMkLst>
            <pc:docMk/>
            <pc:sldMk cId="1615743959" sldId="583"/>
            <ac:picMk id="8" creationId="{62FEB386-8CDB-4FE4-805D-8E465671F9BC}"/>
          </ac:picMkLst>
        </pc:picChg>
      </pc:sldChg>
      <pc:sldChg chg="addSp delSp modSp add mod">
        <pc:chgData name="김 창수" userId="ac3a4ba82f06e91d" providerId="LiveId" clId="{6096EA81-7BE8-4714-B84A-36AFEC0F0BB6}" dt="2021-07-06T04:59:53.722" v="48078" actId="14100"/>
        <pc:sldMkLst>
          <pc:docMk/>
          <pc:sldMk cId="3049235967" sldId="584"/>
        </pc:sldMkLst>
        <pc:spChg chg="mod">
          <ac:chgData name="김 창수" userId="ac3a4ba82f06e91d" providerId="LiveId" clId="{6096EA81-7BE8-4714-B84A-36AFEC0F0BB6}" dt="2021-07-06T04:59:29.850" v="48074" actId="6549"/>
          <ac:spMkLst>
            <pc:docMk/>
            <pc:sldMk cId="3049235967" sldId="584"/>
            <ac:spMk id="4" creationId="{00000000-0000-0000-0000-000000000000}"/>
          </ac:spMkLst>
        </pc:spChg>
        <pc:picChg chg="add mod">
          <ac:chgData name="김 창수" userId="ac3a4ba82f06e91d" providerId="LiveId" clId="{6096EA81-7BE8-4714-B84A-36AFEC0F0BB6}" dt="2021-07-06T04:59:53.722" v="48078" actId="14100"/>
          <ac:picMkLst>
            <pc:docMk/>
            <pc:sldMk cId="3049235967" sldId="584"/>
            <ac:picMk id="5" creationId="{6BA6948E-2F2E-47E9-90D9-9048D8E45B87}"/>
          </ac:picMkLst>
        </pc:picChg>
        <pc:picChg chg="del">
          <ac:chgData name="김 창수" userId="ac3a4ba82f06e91d" providerId="LiveId" clId="{6096EA81-7BE8-4714-B84A-36AFEC0F0BB6}" dt="2021-07-06T04:59:35.187" v="48075" actId="478"/>
          <ac:picMkLst>
            <pc:docMk/>
            <pc:sldMk cId="3049235967" sldId="584"/>
            <ac:picMk id="8" creationId="{62FEB386-8CDB-4FE4-805D-8E465671F9BC}"/>
          </ac:picMkLst>
        </pc:picChg>
      </pc:sldChg>
      <pc:sldChg chg="modSp add mod ord">
        <pc:chgData name="김 창수" userId="ac3a4ba82f06e91d" providerId="LiveId" clId="{6096EA81-7BE8-4714-B84A-36AFEC0F0BB6}" dt="2021-07-06T05:04:30.803" v="48218" actId="404"/>
        <pc:sldMkLst>
          <pc:docMk/>
          <pc:sldMk cId="2676826072" sldId="585"/>
        </pc:sldMkLst>
        <pc:spChg chg="mod">
          <ac:chgData name="김 창수" userId="ac3a4ba82f06e91d" providerId="LiveId" clId="{6096EA81-7BE8-4714-B84A-36AFEC0F0BB6}" dt="2021-07-06T05:02:15.339" v="48179" actId="20577"/>
          <ac:spMkLst>
            <pc:docMk/>
            <pc:sldMk cId="2676826072" sldId="58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5:02:33.804" v="48202" actId="20577"/>
          <ac:spMkLst>
            <pc:docMk/>
            <pc:sldMk cId="2676826072" sldId="585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5:04:30.803" v="48218" actId="404"/>
          <ac:graphicFrameMkLst>
            <pc:docMk/>
            <pc:sldMk cId="2676826072" sldId="585"/>
            <ac:graphicFrameMk id="5" creationId="{14850A41-2DCC-4435-8525-F21CF9790ED1}"/>
          </ac:graphicFrameMkLst>
        </pc:graphicFrameChg>
      </pc:sldChg>
      <pc:sldChg chg="modSp add mod">
        <pc:chgData name="김 창수" userId="ac3a4ba82f06e91d" providerId="LiveId" clId="{6096EA81-7BE8-4714-B84A-36AFEC0F0BB6}" dt="2021-07-06T05:05:06.475" v="48226" actId="572"/>
        <pc:sldMkLst>
          <pc:docMk/>
          <pc:sldMk cId="1812698085" sldId="586"/>
        </pc:sldMkLst>
        <pc:graphicFrameChg chg="mod modGraphic">
          <ac:chgData name="김 창수" userId="ac3a4ba82f06e91d" providerId="LiveId" clId="{6096EA81-7BE8-4714-B84A-36AFEC0F0BB6}" dt="2021-07-06T05:05:06.475" v="48226" actId="572"/>
          <ac:graphicFrameMkLst>
            <pc:docMk/>
            <pc:sldMk cId="1812698085" sldId="586"/>
            <ac:graphicFrameMk id="5" creationId="{14850A41-2DCC-4435-8525-F21CF9790ED1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6T05:13:22.467" v="48511" actId="14100"/>
        <pc:sldMkLst>
          <pc:docMk/>
          <pc:sldMk cId="1666212772" sldId="587"/>
        </pc:sldMkLst>
        <pc:spChg chg="mod">
          <ac:chgData name="김 창수" userId="ac3a4ba82f06e91d" providerId="LiveId" clId="{6096EA81-7BE8-4714-B84A-36AFEC0F0BB6}" dt="2021-07-06T05:05:39.666" v="48276" actId="6549"/>
          <ac:spMkLst>
            <pc:docMk/>
            <pc:sldMk cId="1666212772" sldId="587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5:08:04.280" v="48424" actId="27636"/>
          <ac:spMkLst>
            <pc:docMk/>
            <pc:sldMk cId="1666212772" sldId="58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5:12:53.573" v="48507" actId="6549"/>
          <ac:spMkLst>
            <pc:docMk/>
            <pc:sldMk cId="1666212772" sldId="587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5:12:57.278" v="48508" actId="478"/>
          <ac:graphicFrameMkLst>
            <pc:docMk/>
            <pc:sldMk cId="1666212772" sldId="587"/>
            <ac:graphicFrameMk id="7" creationId="{CACF835C-154F-441E-8D2C-3B7BA71541EE}"/>
          </ac:graphicFrameMkLst>
        </pc:graphicFrameChg>
        <pc:picChg chg="add mod">
          <ac:chgData name="김 창수" userId="ac3a4ba82f06e91d" providerId="LiveId" clId="{6096EA81-7BE8-4714-B84A-36AFEC0F0BB6}" dt="2021-07-06T05:13:22.467" v="48511" actId="14100"/>
          <ac:picMkLst>
            <pc:docMk/>
            <pc:sldMk cId="1666212772" sldId="587"/>
            <ac:picMk id="5" creationId="{59446989-07B7-4AE3-A1B1-6F4D9246AB25}"/>
          </ac:picMkLst>
        </pc:picChg>
      </pc:sldChg>
      <pc:sldChg chg="addSp delSp modSp add mod">
        <pc:chgData name="김 창수" userId="ac3a4ba82f06e91d" providerId="LiveId" clId="{6096EA81-7BE8-4714-B84A-36AFEC0F0BB6}" dt="2021-07-06T05:11:38.620" v="48487" actId="14100"/>
        <pc:sldMkLst>
          <pc:docMk/>
          <pc:sldMk cId="1928635666" sldId="588"/>
        </pc:sldMkLst>
        <pc:spChg chg="add mod">
          <ac:chgData name="김 창수" userId="ac3a4ba82f06e91d" providerId="LiveId" clId="{6096EA81-7BE8-4714-B84A-36AFEC0F0BB6}" dt="2021-07-06T05:10:08.583" v="48482" actId="6549"/>
          <ac:spMkLst>
            <pc:docMk/>
            <pc:sldMk cId="1928635666" sldId="588"/>
            <ac:spMk id="6" creationId="{4A8640C7-7FF8-49A0-8272-94BE207624E5}"/>
          </ac:spMkLst>
        </pc:spChg>
        <pc:graphicFrameChg chg="del modGraphic">
          <ac:chgData name="김 창수" userId="ac3a4ba82f06e91d" providerId="LiveId" clId="{6096EA81-7BE8-4714-B84A-36AFEC0F0BB6}" dt="2021-07-06T05:08:25.719" v="48428" actId="478"/>
          <ac:graphicFrameMkLst>
            <pc:docMk/>
            <pc:sldMk cId="1928635666" sldId="588"/>
            <ac:graphicFrameMk id="5" creationId="{14850A41-2DCC-4435-8525-F21CF9790ED1}"/>
          </ac:graphicFrameMkLst>
        </pc:graphicFrameChg>
        <pc:graphicFrameChg chg="add del mod">
          <ac:chgData name="김 창수" userId="ac3a4ba82f06e91d" providerId="LiveId" clId="{6096EA81-7BE8-4714-B84A-36AFEC0F0BB6}" dt="2021-07-06T05:09:04.010" v="48431" actId="478"/>
          <ac:graphicFrameMkLst>
            <pc:docMk/>
            <pc:sldMk cId="1928635666" sldId="588"/>
            <ac:graphicFrameMk id="7" creationId="{6BF377C5-226C-4711-BBAD-B3224FD4C7C4}"/>
          </ac:graphicFrameMkLst>
        </pc:graphicFrameChg>
        <pc:picChg chg="add del mod">
          <ac:chgData name="김 창수" userId="ac3a4ba82f06e91d" providerId="LiveId" clId="{6096EA81-7BE8-4714-B84A-36AFEC0F0BB6}" dt="2021-07-06T05:10:47.917" v="48484" actId="478"/>
          <ac:picMkLst>
            <pc:docMk/>
            <pc:sldMk cId="1928635666" sldId="588"/>
            <ac:picMk id="8" creationId="{69744D88-43A7-4A2F-B78F-47DCD47BABB2}"/>
          </ac:picMkLst>
        </pc:picChg>
        <pc:picChg chg="add del mod">
          <ac:chgData name="김 창수" userId="ac3a4ba82f06e91d" providerId="LiveId" clId="{6096EA81-7BE8-4714-B84A-36AFEC0F0BB6}" dt="2021-07-06T05:10:47.917" v="48484" actId="478"/>
          <ac:picMkLst>
            <pc:docMk/>
            <pc:sldMk cId="1928635666" sldId="588"/>
            <ac:picMk id="10" creationId="{E72ED262-F723-47BA-97FC-CF02CBBFDEAA}"/>
          </ac:picMkLst>
        </pc:picChg>
        <pc:picChg chg="add del mod">
          <ac:chgData name="김 창수" userId="ac3a4ba82f06e91d" providerId="LiveId" clId="{6096EA81-7BE8-4714-B84A-36AFEC0F0BB6}" dt="2021-07-06T05:10:47.917" v="48484" actId="478"/>
          <ac:picMkLst>
            <pc:docMk/>
            <pc:sldMk cId="1928635666" sldId="588"/>
            <ac:picMk id="12" creationId="{A261DCD9-627D-4EC5-AE7C-1D27984C04D5}"/>
          </ac:picMkLst>
        </pc:picChg>
        <pc:picChg chg="add mod">
          <ac:chgData name="김 창수" userId="ac3a4ba82f06e91d" providerId="LiveId" clId="{6096EA81-7BE8-4714-B84A-36AFEC0F0BB6}" dt="2021-07-06T05:11:38.620" v="48487" actId="14100"/>
          <ac:picMkLst>
            <pc:docMk/>
            <pc:sldMk cId="1928635666" sldId="588"/>
            <ac:picMk id="14" creationId="{922283C0-B85E-4AE1-92C6-427E5697ACC2}"/>
          </ac:picMkLst>
        </pc:picChg>
      </pc:sldChg>
      <pc:sldChg chg="addSp delSp modSp add mod">
        <pc:chgData name="김 창수" userId="ac3a4ba82f06e91d" providerId="LiveId" clId="{6096EA81-7BE8-4714-B84A-36AFEC0F0BB6}" dt="2021-07-06T05:17:29.171" v="48802" actId="404"/>
        <pc:sldMkLst>
          <pc:docMk/>
          <pc:sldMk cId="2807497886" sldId="589"/>
        </pc:sldMkLst>
        <pc:spChg chg="mod">
          <ac:chgData name="김 창수" userId="ac3a4ba82f06e91d" providerId="LiveId" clId="{6096EA81-7BE8-4714-B84A-36AFEC0F0BB6}" dt="2021-07-06T05:14:07.317" v="48540" actId="6549"/>
          <ac:spMkLst>
            <pc:docMk/>
            <pc:sldMk cId="2807497886" sldId="589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6T05:17:29.171" v="48802" actId="404"/>
          <ac:graphicFrameMkLst>
            <pc:docMk/>
            <pc:sldMk cId="2807497886" sldId="589"/>
            <ac:graphicFrameMk id="7" creationId="{6DB0C354-2D16-46BC-AAAA-EA20AE804C5B}"/>
          </ac:graphicFrameMkLst>
        </pc:graphicFrameChg>
        <pc:picChg chg="del">
          <ac:chgData name="김 창수" userId="ac3a4ba82f06e91d" providerId="LiveId" clId="{6096EA81-7BE8-4714-B84A-36AFEC0F0BB6}" dt="2021-07-06T05:14:11.254" v="48541" actId="478"/>
          <ac:picMkLst>
            <pc:docMk/>
            <pc:sldMk cId="2807497886" sldId="589"/>
            <ac:picMk id="5" creationId="{59446989-07B7-4AE3-A1B1-6F4D9246AB25}"/>
          </ac:picMkLst>
        </pc:picChg>
      </pc:sldChg>
      <pc:sldChg chg="addSp delSp modSp add mod ord">
        <pc:chgData name="김 창수" userId="ac3a4ba82f06e91d" providerId="LiveId" clId="{6096EA81-7BE8-4714-B84A-36AFEC0F0BB6}" dt="2021-07-06T05:20:27.012" v="48906" actId="6549"/>
        <pc:sldMkLst>
          <pc:docMk/>
          <pc:sldMk cId="4030227416" sldId="590"/>
        </pc:sldMkLst>
        <pc:spChg chg="del mod">
          <ac:chgData name="김 창수" userId="ac3a4ba82f06e91d" providerId="LiveId" clId="{6096EA81-7BE8-4714-B84A-36AFEC0F0BB6}" dt="2021-07-06T05:19:00.795" v="48852" actId="478"/>
          <ac:spMkLst>
            <pc:docMk/>
            <pc:sldMk cId="4030227416" sldId="590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5:17:23.572" v="48801" actId="478"/>
          <ac:graphicFrameMkLst>
            <pc:docMk/>
            <pc:sldMk cId="4030227416" sldId="590"/>
            <ac:graphicFrameMk id="7" creationId="{6DB0C354-2D16-46BC-AAAA-EA20AE804C5B}"/>
          </ac:graphicFrameMkLst>
        </pc:graphicFrameChg>
        <pc:graphicFrameChg chg="add mod modGraphic">
          <ac:chgData name="김 창수" userId="ac3a4ba82f06e91d" providerId="LiveId" clId="{6096EA81-7BE8-4714-B84A-36AFEC0F0BB6}" dt="2021-07-06T05:20:27.012" v="48906" actId="6549"/>
          <ac:graphicFrameMkLst>
            <pc:docMk/>
            <pc:sldMk cId="4030227416" sldId="590"/>
            <ac:graphicFrameMk id="8" creationId="{DC24CF38-19BB-4E97-B4E2-33D552F7ACB0}"/>
          </ac:graphicFrameMkLst>
        </pc:graphicFrameChg>
        <pc:picChg chg="add del mod">
          <ac:chgData name="김 창수" userId="ac3a4ba82f06e91d" providerId="LiveId" clId="{6096EA81-7BE8-4714-B84A-36AFEC0F0BB6}" dt="2021-07-06T05:19:02.376" v="48853" actId="478"/>
          <ac:picMkLst>
            <pc:docMk/>
            <pc:sldMk cId="4030227416" sldId="590"/>
            <ac:picMk id="5" creationId="{8C77F3D4-FA7C-4793-9172-A74C176D7D9E}"/>
          </ac:picMkLst>
        </pc:picChg>
      </pc:sldChg>
      <pc:sldChg chg="modSp add mod">
        <pc:chgData name="김 창수" userId="ac3a4ba82f06e91d" providerId="LiveId" clId="{6096EA81-7BE8-4714-B84A-36AFEC0F0BB6}" dt="2021-07-06T05:19:14.987" v="48868" actId="20577"/>
        <pc:sldMkLst>
          <pc:docMk/>
          <pc:sldMk cId="2819058573" sldId="591"/>
        </pc:sldMkLst>
        <pc:spChg chg="mod">
          <ac:chgData name="김 창수" userId="ac3a4ba82f06e91d" providerId="LiveId" clId="{6096EA81-7BE8-4714-B84A-36AFEC0F0BB6}" dt="2021-07-06T05:19:14.987" v="48868" actId="20577"/>
          <ac:spMkLst>
            <pc:docMk/>
            <pc:sldMk cId="2819058573" sldId="591"/>
            <ac:spMk id="6" creationId="{00000000-0000-0000-0000-000000000000}"/>
          </ac:spMkLst>
        </pc:spChg>
      </pc:sldChg>
      <pc:sldChg chg="addSp delSp modSp add del mod ord">
        <pc:chgData name="김 창수" userId="ac3a4ba82f06e91d" providerId="LiveId" clId="{6096EA81-7BE8-4714-B84A-36AFEC0F0BB6}" dt="2021-07-06T05:26:24.521" v="49147" actId="2696"/>
        <pc:sldMkLst>
          <pc:docMk/>
          <pc:sldMk cId="3071161966" sldId="592"/>
        </pc:sldMkLst>
        <pc:spChg chg="mod">
          <ac:chgData name="김 창수" userId="ac3a4ba82f06e91d" providerId="LiveId" clId="{6096EA81-7BE8-4714-B84A-36AFEC0F0BB6}" dt="2021-07-06T05:23:40.426" v="48979" actId="2710"/>
          <ac:spMkLst>
            <pc:docMk/>
            <pc:sldMk cId="3071161966" sldId="592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5:23:51.570" v="48980" actId="478"/>
          <ac:graphicFrameMkLst>
            <pc:docMk/>
            <pc:sldMk cId="3071161966" sldId="592"/>
            <ac:graphicFrameMk id="7" creationId="{6DB0C354-2D16-46BC-AAAA-EA20AE804C5B}"/>
          </ac:graphicFrameMkLst>
        </pc:graphicFrameChg>
        <pc:graphicFrameChg chg="add mod modGraphic">
          <ac:chgData name="김 창수" userId="ac3a4ba82f06e91d" providerId="LiveId" clId="{6096EA81-7BE8-4714-B84A-36AFEC0F0BB6}" dt="2021-07-06T05:25:44.077" v="49110" actId="20577"/>
          <ac:graphicFrameMkLst>
            <pc:docMk/>
            <pc:sldMk cId="3071161966" sldId="592"/>
            <ac:graphicFrameMk id="8" creationId="{837793D7-C9C3-4747-8205-F17AFDC52B07}"/>
          </ac:graphicFrameMkLst>
        </pc:graphicFrameChg>
      </pc:sldChg>
      <pc:sldChg chg="modSp add mod">
        <pc:chgData name="김 창수" userId="ac3a4ba82f06e91d" providerId="LiveId" clId="{6096EA81-7BE8-4714-B84A-36AFEC0F0BB6}" dt="2021-07-06T05:26:37.436" v="49149"/>
        <pc:sldMkLst>
          <pc:docMk/>
          <pc:sldMk cId="3815527777" sldId="593"/>
        </pc:sldMkLst>
        <pc:spChg chg="mod">
          <ac:chgData name="김 창수" userId="ac3a4ba82f06e91d" providerId="LiveId" clId="{6096EA81-7BE8-4714-B84A-36AFEC0F0BB6}" dt="2021-07-06T05:26:37.436" v="49149"/>
          <ac:spMkLst>
            <pc:docMk/>
            <pc:sldMk cId="3815527777" sldId="593"/>
            <ac:spMk id="2" creationId="{00000000-0000-0000-0000-000000000000}"/>
          </ac:spMkLst>
        </pc:spChg>
        <pc:graphicFrameChg chg="mod">
          <ac:chgData name="김 창수" userId="ac3a4ba82f06e91d" providerId="LiveId" clId="{6096EA81-7BE8-4714-B84A-36AFEC0F0BB6}" dt="2021-07-06T05:26:17.753" v="49144"/>
          <ac:graphicFrameMkLst>
            <pc:docMk/>
            <pc:sldMk cId="3815527777" sldId="593"/>
            <ac:graphicFrameMk id="8" creationId="{837793D7-C9C3-4747-8205-F17AFDC52B07}"/>
          </ac:graphicFrameMkLst>
        </pc:graphicFrameChg>
      </pc:sldChg>
      <pc:sldChg chg="addSp modSp add mod">
        <pc:chgData name="김 창수" userId="ac3a4ba82f06e91d" providerId="LiveId" clId="{6096EA81-7BE8-4714-B84A-36AFEC0F0BB6}" dt="2021-07-06T05:32:48.896" v="49363" actId="20577"/>
        <pc:sldMkLst>
          <pc:docMk/>
          <pc:sldMk cId="3195773139" sldId="594"/>
        </pc:sldMkLst>
        <pc:spChg chg="mod">
          <ac:chgData name="김 창수" userId="ac3a4ba82f06e91d" providerId="LiveId" clId="{6096EA81-7BE8-4714-B84A-36AFEC0F0BB6}" dt="2021-07-06T05:28:07.983" v="49208" actId="27636"/>
          <ac:spMkLst>
            <pc:docMk/>
            <pc:sldMk cId="3195773139" sldId="59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5:32:48.896" v="49363" actId="20577"/>
          <ac:spMkLst>
            <pc:docMk/>
            <pc:sldMk cId="3195773139" sldId="594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5:29:15.658" v="49249" actId="404"/>
          <ac:graphicFrameMkLst>
            <pc:docMk/>
            <pc:sldMk cId="3195773139" sldId="594"/>
            <ac:graphicFrameMk id="8" creationId="{837793D7-C9C3-4747-8205-F17AFDC52B07}"/>
          </ac:graphicFrameMkLst>
        </pc:graphicFrameChg>
        <pc:picChg chg="add mod">
          <ac:chgData name="김 창수" userId="ac3a4ba82f06e91d" providerId="LiveId" clId="{6096EA81-7BE8-4714-B84A-36AFEC0F0BB6}" dt="2021-07-06T05:28:55.344" v="49242" actId="14100"/>
          <ac:picMkLst>
            <pc:docMk/>
            <pc:sldMk cId="3195773139" sldId="594"/>
            <ac:picMk id="5" creationId="{22902EB8-1717-46AF-9951-1A5C2520677E}"/>
          </ac:picMkLst>
        </pc:picChg>
      </pc:sldChg>
      <pc:sldChg chg="delSp modSp add mod">
        <pc:chgData name="김 창수" userId="ac3a4ba82f06e91d" providerId="LiveId" clId="{6096EA81-7BE8-4714-B84A-36AFEC0F0BB6}" dt="2021-07-06T05:35:58.840" v="49468" actId="20577"/>
        <pc:sldMkLst>
          <pc:docMk/>
          <pc:sldMk cId="3552167883" sldId="595"/>
        </pc:sldMkLst>
        <pc:spChg chg="del">
          <ac:chgData name="김 창수" userId="ac3a4ba82f06e91d" providerId="LiveId" clId="{6096EA81-7BE8-4714-B84A-36AFEC0F0BB6}" dt="2021-07-06T05:33:20.356" v="49365" actId="478"/>
          <ac:spMkLst>
            <pc:docMk/>
            <pc:sldMk cId="3552167883" sldId="595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5:35:58.840" v="49468" actId="20577"/>
          <ac:graphicFrameMkLst>
            <pc:docMk/>
            <pc:sldMk cId="3552167883" sldId="595"/>
            <ac:graphicFrameMk id="8" creationId="{837793D7-C9C3-4747-8205-F17AFDC52B07}"/>
          </ac:graphicFrameMkLst>
        </pc:graphicFrameChg>
        <pc:picChg chg="del">
          <ac:chgData name="김 창수" userId="ac3a4ba82f06e91d" providerId="LiveId" clId="{6096EA81-7BE8-4714-B84A-36AFEC0F0BB6}" dt="2021-07-06T05:33:21.827" v="49366" actId="478"/>
          <ac:picMkLst>
            <pc:docMk/>
            <pc:sldMk cId="3552167883" sldId="595"/>
            <ac:picMk id="5" creationId="{22902EB8-1717-46AF-9951-1A5C2520677E}"/>
          </ac:picMkLst>
        </pc:picChg>
      </pc:sldChg>
      <pc:sldChg chg="modSp add mod ord">
        <pc:chgData name="김 창수" userId="ac3a4ba82f06e91d" providerId="LiveId" clId="{6096EA81-7BE8-4714-B84A-36AFEC0F0BB6}" dt="2021-07-06T05:49:38.643" v="50005" actId="403"/>
        <pc:sldMkLst>
          <pc:docMk/>
          <pc:sldMk cId="672577482" sldId="596"/>
        </pc:sldMkLst>
        <pc:spChg chg="mod">
          <ac:chgData name="김 창수" userId="ac3a4ba82f06e91d" providerId="LiveId" clId="{6096EA81-7BE8-4714-B84A-36AFEC0F0BB6}" dt="2021-07-06T05:36:32.156" v="49503" actId="6549"/>
          <ac:spMkLst>
            <pc:docMk/>
            <pc:sldMk cId="672577482" sldId="59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5:43:12.332" v="49759"/>
          <ac:spMkLst>
            <pc:docMk/>
            <pc:sldMk cId="672577482" sldId="59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5:43:25.592" v="49762" actId="6549"/>
          <ac:spMkLst>
            <pc:docMk/>
            <pc:sldMk cId="672577482" sldId="596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5:49:38.643" v="50005" actId="403"/>
          <ac:graphicFrameMkLst>
            <pc:docMk/>
            <pc:sldMk cId="672577482" sldId="596"/>
            <ac:graphicFrameMk id="8" creationId="{837793D7-C9C3-4747-8205-F17AFDC52B07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5:51:47.990" v="50033" actId="1076"/>
        <pc:sldMkLst>
          <pc:docMk/>
          <pc:sldMk cId="3337915680" sldId="597"/>
        </pc:sldMkLst>
        <pc:spChg chg="mod">
          <ac:chgData name="김 창수" userId="ac3a4ba82f06e91d" providerId="LiveId" clId="{6096EA81-7BE8-4714-B84A-36AFEC0F0BB6}" dt="2021-07-06T05:51:39.521" v="50031" actId="2710"/>
          <ac:spMkLst>
            <pc:docMk/>
            <pc:sldMk cId="3337915680" sldId="597"/>
            <ac:spMk id="6" creationId="{00000000-0000-0000-0000-000000000000}"/>
          </ac:spMkLst>
        </pc:spChg>
        <pc:graphicFrameChg chg="del mod modGraphic">
          <ac:chgData name="김 창수" userId="ac3a4ba82f06e91d" providerId="LiveId" clId="{6096EA81-7BE8-4714-B84A-36AFEC0F0BB6}" dt="2021-07-06T05:45:09.043" v="49774" actId="478"/>
          <ac:graphicFrameMkLst>
            <pc:docMk/>
            <pc:sldMk cId="3337915680" sldId="597"/>
            <ac:graphicFrameMk id="8" creationId="{837793D7-C9C3-4747-8205-F17AFDC52B07}"/>
          </ac:graphicFrameMkLst>
        </pc:graphicFrameChg>
        <pc:picChg chg="add mod">
          <ac:chgData name="김 창수" userId="ac3a4ba82f06e91d" providerId="LiveId" clId="{6096EA81-7BE8-4714-B84A-36AFEC0F0BB6}" dt="2021-07-06T05:51:47.990" v="50033" actId="1076"/>
          <ac:picMkLst>
            <pc:docMk/>
            <pc:sldMk cId="3337915680" sldId="597"/>
            <ac:picMk id="5" creationId="{9EBF8463-778F-4319-93D2-1B778673C993}"/>
          </ac:picMkLst>
        </pc:picChg>
      </pc:sldChg>
      <pc:sldChg chg="addSp delSp modSp add mod">
        <pc:chgData name="김 창수" userId="ac3a4ba82f06e91d" providerId="LiveId" clId="{6096EA81-7BE8-4714-B84A-36AFEC0F0BB6}" dt="2021-07-06T05:53:06.587" v="50039" actId="1076"/>
        <pc:sldMkLst>
          <pc:docMk/>
          <pc:sldMk cId="1926872290" sldId="598"/>
        </pc:sldMkLst>
        <pc:spChg chg="mod">
          <ac:chgData name="김 창수" userId="ac3a4ba82f06e91d" providerId="LiveId" clId="{6096EA81-7BE8-4714-B84A-36AFEC0F0BB6}" dt="2021-07-06T05:46:43.113" v="49878" actId="20577"/>
          <ac:spMkLst>
            <pc:docMk/>
            <pc:sldMk cId="1926872290" sldId="59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5:53:03.100" v="50038" actId="255"/>
          <ac:spMkLst>
            <pc:docMk/>
            <pc:sldMk cId="1926872290" sldId="598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6T05:51:00.256" v="50027" actId="1076"/>
          <ac:graphicFrameMkLst>
            <pc:docMk/>
            <pc:sldMk cId="1926872290" sldId="598"/>
            <ac:graphicFrameMk id="7" creationId="{E05E8E83-BA01-4D92-9986-5E9238C91FC6}"/>
          </ac:graphicFrameMkLst>
        </pc:graphicFrameChg>
        <pc:picChg chg="del">
          <ac:chgData name="김 창수" userId="ac3a4ba82f06e91d" providerId="LiveId" clId="{6096EA81-7BE8-4714-B84A-36AFEC0F0BB6}" dt="2021-07-06T05:47:43.250" v="49939" actId="478"/>
          <ac:picMkLst>
            <pc:docMk/>
            <pc:sldMk cId="1926872290" sldId="598"/>
            <ac:picMk id="5" creationId="{9EBF8463-778F-4319-93D2-1B778673C993}"/>
          </ac:picMkLst>
        </pc:picChg>
        <pc:picChg chg="add mod">
          <ac:chgData name="김 창수" userId="ac3a4ba82f06e91d" providerId="LiveId" clId="{6096EA81-7BE8-4714-B84A-36AFEC0F0BB6}" dt="2021-07-06T05:53:06.587" v="50039" actId="1076"/>
          <ac:picMkLst>
            <pc:docMk/>
            <pc:sldMk cId="1926872290" sldId="598"/>
            <ac:picMk id="8" creationId="{1575C5C8-BBCF-43BA-BA98-B9202888F69B}"/>
          </ac:picMkLst>
        </pc:picChg>
      </pc:sldChg>
      <pc:sldChg chg="addSp delSp modSp add mod">
        <pc:chgData name="김 창수" userId="ac3a4ba82f06e91d" providerId="LiveId" clId="{6096EA81-7BE8-4714-B84A-36AFEC0F0BB6}" dt="2021-07-06T05:55:57.169" v="50163" actId="14100"/>
        <pc:sldMkLst>
          <pc:docMk/>
          <pc:sldMk cId="3812453207" sldId="599"/>
        </pc:sldMkLst>
        <pc:spChg chg="mod">
          <ac:chgData name="김 창수" userId="ac3a4ba82f06e91d" providerId="LiveId" clId="{6096EA81-7BE8-4714-B84A-36AFEC0F0BB6}" dt="2021-07-06T05:53:43.372" v="50066" actId="6549"/>
          <ac:spMkLst>
            <pc:docMk/>
            <pc:sldMk cId="3812453207" sldId="59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5:55:45.022" v="50160" actId="20577"/>
          <ac:spMkLst>
            <pc:docMk/>
            <pc:sldMk cId="3812453207" sldId="599"/>
            <ac:spMk id="6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5:54:18.806" v="50141" actId="478"/>
          <ac:graphicFrameMkLst>
            <pc:docMk/>
            <pc:sldMk cId="3812453207" sldId="599"/>
            <ac:graphicFrameMk id="7" creationId="{E05E8E83-BA01-4D92-9986-5E9238C91FC6}"/>
          </ac:graphicFrameMkLst>
        </pc:graphicFrameChg>
        <pc:picChg chg="add mod">
          <ac:chgData name="김 창수" userId="ac3a4ba82f06e91d" providerId="LiveId" clId="{6096EA81-7BE8-4714-B84A-36AFEC0F0BB6}" dt="2021-07-06T05:55:57.169" v="50163" actId="14100"/>
          <ac:picMkLst>
            <pc:docMk/>
            <pc:sldMk cId="3812453207" sldId="599"/>
            <ac:picMk id="5" creationId="{7B51DE1C-5888-4700-A8C3-38D1BEC9F829}"/>
          </ac:picMkLst>
        </pc:picChg>
        <pc:picChg chg="del mod">
          <ac:chgData name="김 창수" userId="ac3a4ba82f06e91d" providerId="LiveId" clId="{6096EA81-7BE8-4714-B84A-36AFEC0F0BB6}" dt="2021-07-06T05:54:19.762" v="50142" actId="478"/>
          <ac:picMkLst>
            <pc:docMk/>
            <pc:sldMk cId="3812453207" sldId="599"/>
            <ac:picMk id="8" creationId="{1575C5C8-BBCF-43BA-BA98-B9202888F69B}"/>
          </ac:picMkLst>
        </pc:picChg>
        <pc:picChg chg="add mod">
          <ac:chgData name="김 창수" userId="ac3a4ba82f06e91d" providerId="LiveId" clId="{6096EA81-7BE8-4714-B84A-36AFEC0F0BB6}" dt="2021-07-06T05:55:48.537" v="50161" actId="1076"/>
          <ac:picMkLst>
            <pc:docMk/>
            <pc:sldMk cId="3812453207" sldId="599"/>
            <ac:picMk id="10" creationId="{8366D6FD-BB63-482D-810E-173D9EB97802}"/>
          </ac:picMkLst>
        </pc:picChg>
      </pc:sldChg>
      <pc:sldChg chg="addSp delSp modSp add mod">
        <pc:chgData name="김 창수" userId="ac3a4ba82f06e91d" providerId="LiveId" clId="{6096EA81-7BE8-4714-B84A-36AFEC0F0BB6}" dt="2021-07-06T06:12:49.390" v="50445"/>
        <pc:sldMkLst>
          <pc:docMk/>
          <pc:sldMk cId="1186490860" sldId="600"/>
        </pc:sldMkLst>
        <pc:spChg chg="mod">
          <ac:chgData name="김 창수" userId="ac3a4ba82f06e91d" providerId="LiveId" clId="{6096EA81-7BE8-4714-B84A-36AFEC0F0BB6}" dt="2021-07-06T05:56:59.634" v="50196"/>
          <ac:spMkLst>
            <pc:docMk/>
            <pc:sldMk cId="1186490860" sldId="60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6:12:49.390" v="50445"/>
          <ac:spMkLst>
            <pc:docMk/>
            <pc:sldMk cId="1186490860" sldId="60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6:05:16.485" v="50279" actId="2710"/>
          <ac:spMkLst>
            <pc:docMk/>
            <pc:sldMk cId="1186490860" sldId="600"/>
            <ac:spMk id="6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6T06:10:33.193" v="50388" actId="20577"/>
          <ac:graphicFrameMkLst>
            <pc:docMk/>
            <pc:sldMk cId="1186490860" sldId="600"/>
            <ac:graphicFrameMk id="7" creationId="{2ECED885-FF82-46B0-AD16-27EFCB51CEDE}"/>
          </ac:graphicFrameMkLst>
        </pc:graphicFrameChg>
        <pc:picChg chg="del">
          <ac:chgData name="김 창수" userId="ac3a4ba82f06e91d" providerId="LiveId" clId="{6096EA81-7BE8-4714-B84A-36AFEC0F0BB6}" dt="2021-07-06T05:56:11.261" v="50166" actId="478"/>
          <ac:picMkLst>
            <pc:docMk/>
            <pc:sldMk cId="1186490860" sldId="600"/>
            <ac:picMk id="5" creationId="{7B51DE1C-5888-4700-A8C3-38D1BEC9F829}"/>
          </ac:picMkLst>
        </pc:picChg>
        <pc:picChg chg="del">
          <ac:chgData name="김 창수" userId="ac3a4ba82f06e91d" providerId="LiveId" clId="{6096EA81-7BE8-4714-B84A-36AFEC0F0BB6}" dt="2021-07-06T05:56:13.708" v="50170" actId="478"/>
          <ac:picMkLst>
            <pc:docMk/>
            <pc:sldMk cId="1186490860" sldId="600"/>
            <ac:picMk id="10" creationId="{8366D6FD-BB63-482D-810E-173D9EB97802}"/>
          </ac:picMkLst>
        </pc:picChg>
      </pc:sldChg>
      <pc:sldChg chg="delSp modSp add mod">
        <pc:chgData name="김 창수" userId="ac3a4ba82f06e91d" providerId="LiveId" clId="{6096EA81-7BE8-4714-B84A-36AFEC0F0BB6}" dt="2021-07-06T06:12:40.453" v="50441"/>
        <pc:sldMkLst>
          <pc:docMk/>
          <pc:sldMk cId="1737735883" sldId="601"/>
        </pc:sldMkLst>
        <pc:spChg chg="mod">
          <ac:chgData name="김 창수" userId="ac3a4ba82f06e91d" providerId="LiveId" clId="{6096EA81-7BE8-4714-B84A-36AFEC0F0BB6}" dt="2021-07-06T06:12:40.453" v="50441"/>
          <ac:spMkLst>
            <pc:docMk/>
            <pc:sldMk cId="1737735883" sldId="601"/>
            <ac:spMk id="3" creationId="{00000000-0000-0000-0000-000000000000}"/>
          </ac:spMkLst>
        </pc:spChg>
        <pc:spChg chg="del mod">
          <ac:chgData name="김 창수" userId="ac3a4ba82f06e91d" providerId="LiveId" clId="{6096EA81-7BE8-4714-B84A-36AFEC0F0BB6}" dt="2021-07-06T06:08:06.259" v="50305" actId="478"/>
          <ac:spMkLst>
            <pc:docMk/>
            <pc:sldMk cId="1737735883" sldId="601"/>
            <ac:spMk id="6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6:11:12.309" v="50427" actId="20577"/>
          <ac:graphicFrameMkLst>
            <pc:docMk/>
            <pc:sldMk cId="1737735883" sldId="601"/>
            <ac:graphicFrameMk id="7" creationId="{2ECED885-FF82-46B0-AD16-27EFCB51CEDE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6:12:36.694" v="50437"/>
        <pc:sldMkLst>
          <pc:docMk/>
          <pc:sldMk cId="522073342" sldId="602"/>
        </pc:sldMkLst>
        <pc:spChg chg="mod">
          <ac:chgData name="김 창수" userId="ac3a4ba82f06e91d" providerId="LiveId" clId="{6096EA81-7BE8-4714-B84A-36AFEC0F0BB6}" dt="2021-07-06T06:12:36.694" v="50437"/>
          <ac:spMkLst>
            <pc:docMk/>
            <pc:sldMk cId="522073342" sldId="602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6:11:47.387" v="50429" actId="478"/>
          <ac:graphicFrameMkLst>
            <pc:docMk/>
            <pc:sldMk cId="522073342" sldId="602"/>
            <ac:graphicFrameMk id="7" creationId="{2ECED885-FF82-46B0-AD16-27EFCB51CEDE}"/>
          </ac:graphicFrameMkLst>
        </pc:graphicFrameChg>
        <pc:picChg chg="add mod">
          <ac:chgData name="김 창수" userId="ac3a4ba82f06e91d" providerId="LiveId" clId="{6096EA81-7BE8-4714-B84A-36AFEC0F0BB6}" dt="2021-07-06T06:12:29.962" v="50433" actId="1076"/>
          <ac:picMkLst>
            <pc:docMk/>
            <pc:sldMk cId="522073342" sldId="602"/>
            <ac:picMk id="5" creationId="{CD0D1085-B4A2-4F5A-9E12-F1F8D169F3F1}"/>
          </ac:picMkLst>
        </pc:picChg>
      </pc:sldChg>
      <pc:sldChg chg="addSp delSp modSp add mod ord">
        <pc:chgData name="김 창수" userId="ac3a4ba82f06e91d" providerId="LiveId" clId="{6096EA81-7BE8-4714-B84A-36AFEC0F0BB6}" dt="2021-07-06T06:15:11.686" v="50519" actId="20577"/>
        <pc:sldMkLst>
          <pc:docMk/>
          <pc:sldMk cId="727186910" sldId="603"/>
        </pc:sldMkLst>
        <pc:spChg chg="mod">
          <ac:chgData name="김 창수" userId="ac3a4ba82f06e91d" providerId="LiveId" clId="{6096EA81-7BE8-4714-B84A-36AFEC0F0BB6}" dt="2021-07-06T06:15:11.686" v="50519" actId="20577"/>
          <ac:spMkLst>
            <pc:docMk/>
            <pc:sldMk cId="727186910" sldId="603"/>
            <ac:spMk id="2" creationId="{00000000-0000-0000-0000-000000000000}"/>
          </ac:spMkLst>
        </pc:spChg>
        <pc:spChg chg="del">
          <ac:chgData name="김 창수" userId="ac3a4ba82f06e91d" providerId="LiveId" clId="{6096EA81-7BE8-4714-B84A-36AFEC0F0BB6}" dt="2021-07-06T06:14:29.855" v="50509" actId="478"/>
          <ac:spMkLst>
            <pc:docMk/>
            <pc:sldMk cId="727186910" sldId="60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6:15:03.774" v="50517"/>
          <ac:spMkLst>
            <pc:docMk/>
            <pc:sldMk cId="727186910" sldId="603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06:14:48.066" v="50510" actId="478"/>
          <ac:spMkLst>
            <pc:docMk/>
            <pc:sldMk cId="727186910" sldId="603"/>
            <ac:spMk id="6" creationId="{1F3D10F7-2A30-474F-8DDA-959ABC9623F9}"/>
          </ac:spMkLst>
        </pc:spChg>
        <pc:picChg chg="add mod">
          <ac:chgData name="김 창수" userId="ac3a4ba82f06e91d" providerId="LiveId" clId="{6096EA81-7BE8-4714-B84A-36AFEC0F0BB6}" dt="2021-07-06T06:14:57.745" v="50513" actId="14100"/>
          <ac:picMkLst>
            <pc:docMk/>
            <pc:sldMk cId="727186910" sldId="603"/>
            <ac:picMk id="8" creationId="{F0C224EC-575D-4020-8CD1-6FD6AB618599}"/>
          </ac:picMkLst>
        </pc:picChg>
      </pc:sldChg>
      <pc:sldChg chg="addSp delSp modSp add mod ord">
        <pc:chgData name="김 창수" userId="ac3a4ba82f06e91d" providerId="LiveId" clId="{6096EA81-7BE8-4714-B84A-36AFEC0F0BB6}" dt="2021-07-06T08:22:27.998" v="53961" actId="1076"/>
        <pc:sldMkLst>
          <pc:docMk/>
          <pc:sldMk cId="3391179472" sldId="604"/>
        </pc:sldMkLst>
        <pc:spChg chg="mod">
          <ac:chgData name="김 창수" userId="ac3a4ba82f06e91d" providerId="LiveId" clId="{6096EA81-7BE8-4714-B84A-36AFEC0F0BB6}" dt="2021-07-06T08:13:08.588" v="53864" actId="20577"/>
          <ac:spMkLst>
            <pc:docMk/>
            <pc:sldMk cId="3391179472" sldId="604"/>
            <ac:spMk id="2" creationId="{00000000-0000-0000-0000-000000000000}"/>
          </ac:spMkLst>
        </pc:spChg>
        <pc:spChg chg="del">
          <ac:chgData name="김 창수" userId="ac3a4ba82f06e91d" providerId="LiveId" clId="{6096EA81-7BE8-4714-B84A-36AFEC0F0BB6}" dt="2021-07-06T08:15:52.558" v="53924" actId="478"/>
          <ac:spMkLst>
            <pc:docMk/>
            <pc:sldMk cId="3391179472" sldId="60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8:16:38.414" v="53931" actId="6549"/>
          <ac:spMkLst>
            <pc:docMk/>
            <pc:sldMk cId="3391179472" sldId="604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08:15:55.668" v="53925" actId="478"/>
          <ac:spMkLst>
            <pc:docMk/>
            <pc:sldMk cId="3391179472" sldId="604"/>
            <ac:spMk id="6" creationId="{300EB8F5-2050-4D66-BCFC-896F0C1D916F}"/>
          </ac:spMkLst>
        </pc:spChg>
        <pc:picChg chg="add mod">
          <ac:chgData name="김 창수" userId="ac3a4ba82f06e91d" providerId="LiveId" clId="{6096EA81-7BE8-4714-B84A-36AFEC0F0BB6}" dt="2021-07-06T08:22:10.642" v="53958" actId="14100"/>
          <ac:picMkLst>
            <pc:docMk/>
            <pc:sldMk cId="3391179472" sldId="604"/>
            <ac:picMk id="8" creationId="{CC41623A-B57A-41AB-94B0-F95135BD55A0}"/>
          </ac:picMkLst>
        </pc:picChg>
        <pc:picChg chg="add mod">
          <ac:chgData name="김 창수" userId="ac3a4ba82f06e91d" providerId="LiveId" clId="{6096EA81-7BE8-4714-B84A-36AFEC0F0BB6}" dt="2021-07-06T08:22:27.998" v="53961" actId="1076"/>
          <ac:picMkLst>
            <pc:docMk/>
            <pc:sldMk cId="3391179472" sldId="604"/>
            <ac:picMk id="10" creationId="{3E0143C0-31D7-43C5-B77F-D61AE0C70581}"/>
          </ac:picMkLst>
        </pc:picChg>
      </pc:sldChg>
      <pc:sldChg chg="addSp delSp modSp add mod">
        <pc:chgData name="김 창수" userId="ac3a4ba82f06e91d" providerId="LiveId" clId="{6096EA81-7BE8-4714-B84A-36AFEC0F0BB6}" dt="2021-07-06T06:16:52.089" v="50615" actId="20577"/>
        <pc:sldMkLst>
          <pc:docMk/>
          <pc:sldMk cId="3905026054" sldId="605"/>
        </pc:sldMkLst>
        <pc:spChg chg="mod">
          <ac:chgData name="김 창수" userId="ac3a4ba82f06e91d" providerId="LiveId" clId="{6096EA81-7BE8-4714-B84A-36AFEC0F0BB6}" dt="2021-07-06T06:15:14.944" v="50520" actId="20577"/>
          <ac:spMkLst>
            <pc:docMk/>
            <pc:sldMk cId="3905026054" sldId="60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6:15:34.563" v="50577" actId="27636"/>
          <ac:spMkLst>
            <pc:docMk/>
            <pc:sldMk cId="3905026054" sldId="605"/>
            <ac:spMk id="4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6T06:16:52.089" v="50615" actId="20577"/>
          <ac:graphicFrameMkLst>
            <pc:docMk/>
            <pc:sldMk cId="3905026054" sldId="605"/>
            <ac:graphicFrameMk id="5" creationId="{2BA7F498-1E5D-4557-B4EA-FB530B043D66}"/>
          </ac:graphicFrameMkLst>
        </pc:graphicFrameChg>
        <pc:picChg chg="del">
          <ac:chgData name="김 창수" userId="ac3a4ba82f06e91d" providerId="LiveId" clId="{6096EA81-7BE8-4714-B84A-36AFEC0F0BB6}" dt="2021-07-06T06:15:36.925" v="50578" actId="478"/>
          <ac:picMkLst>
            <pc:docMk/>
            <pc:sldMk cId="3905026054" sldId="605"/>
            <ac:picMk id="8" creationId="{F0C224EC-575D-4020-8CD1-6FD6AB618599}"/>
          </ac:picMkLst>
        </pc:picChg>
      </pc:sldChg>
      <pc:sldChg chg="add del">
        <pc:chgData name="김 창수" userId="ac3a4ba82f06e91d" providerId="LiveId" clId="{6096EA81-7BE8-4714-B84A-36AFEC0F0BB6}" dt="2021-07-06T06:17:07.722" v="50617" actId="2696"/>
        <pc:sldMkLst>
          <pc:docMk/>
          <pc:sldMk cId="124048043" sldId="606"/>
        </pc:sldMkLst>
      </pc:sldChg>
      <pc:sldChg chg="addSp modSp add mod ord">
        <pc:chgData name="김 창수" userId="ac3a4ba82f06e91d" providerId="LiveId" clId="{6096EA81-7BE8-4714-B84A-36AFEC0F0BB6}" dt="2021-07-06T06:36:25.059" v="51267" actId="255"/>
        <pc:sldMkLst>
          <pc:docMk/>
          <pc:sldMk cId="2221403790" sldId="606"/>
        </pc:sldMkLst>
        <pc:spChg chg="mod">
          <ac:chgData name="김 창수" userId="ac3a4ba82f06e91d" providerId="LiveId" clId="{6096EA81-7BE8-4714-B84A-36AFEC0F0BB6}" dt="2021-07-06T06:17:26.225" v="50655" actId="6549"/>
          <ac:spMkLst>
            <pc:docMk/>
            <pc:sldMk cId="2221403790" sldId="60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6:36:25.059" v="51267" actId="255"/>
          <ac:spMkLst>
            <pc:docMk/>
            <pc:sldMk cId="2221403790" sldId="60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6:28:07.994" v="51212" actId="6549"/>
          <ac:spMkLst>
            <pc:docMk/>
            <pc:sldMk cId="2221403790" sldId="606"/>
            <ac:spMk id="4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6T06:20:38.387" v="50895" actId="1076"/>
          <ac:graphicFrameMkLst>
            <pc:docMk/>
            <pc:sldMk cId="2221403790" sldId="606"/>
            <ac:graphicFrameMk id="7" creationId="{ADAF3401-DE81-4543-9BB3-606B72AFF637}"/>
          </ac:graphicFrameMkLst>
        </pc:graphicFrameChg>
        <pc:picChg chg="add mod">
          <ac:chgData name="김 창수" userId="ac3a4ba82f06e91d" providerId="LiveId" clId="{6096EA81-7BE8-4714-B84A-36AFEC0F0BB6}" dt="2021-07-06T06:20:34.453" v="50894" actId="1076"/>
          <ac:picMkLst>
            <pc:docMk/>
            <pc:sldMk cId="2221403790" sldId="606"/>
            <ac:picMk id="6" creationId="{DB2DCC72-2563-4903-85BB-C7E8637DB89E}"/>
          </ac:picMkLst>
        </pc:picChg>
      </pc:sldChg>
      <pc:sldChg chg="addSp delSp modSp add mod">
        <pc:chgData name="김 창수" userId="ac3a4ba82f06e91d" providerId="LiveId" clId="{6096EA81-7BE8-4714-B84A-36AFEC0F0BB6}" dt="2021-07-06T06:28:05.563" v="51210"/>
        <pc:sldMkLst>
          <pc:docMk/>
          <pc:sldMk cId="1262342329" sldId="607"/>
        </pc:sldMkLst>
        <pc:spChg chg="del mod">
          <ac:chgData name="김 창수" userId="ac3a4ba82f06e91d" providerId="LiveId" clId="{6096EA81-7BE8-4714-B84A-36AFEC0F0BB6}" dt="2021-07-06T06:22:42.336" v="50944" actId="478"/>
          <ac:spMkLst>
            <pc:docMk/>
            <pc:sldMk cId="1262342329" sldId="607"/>
            <ac:spMk id="3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06:28:05.563" v="51210"/>
          <ac:spMkLst>
            <pc:docMk/>
            <pc:sldMk cId="1262342329" sldId="607"/>
            <ac:spMk id="4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06:25:58.937" v="51062" actId="14100"/>
          <ac:spMkLst>
            <pc:docMk/>
            <pc:sldMk cId="1262342329" sldId="607"/>
            <ac:spMk id="5" creationId="{6DF5952E-6857-4F36-BBB7-5B28CF5275F4}"/>
          </ac:spMkLst>
        </pc:spChg>
        <pc:graphicFrameChg chg="del modGraphic">
          <ac:chgData name="김 창수" userId="ac3a4ba82f06e91d" providerId="LiveId" clId="{6096EA81-7BE8-4714-B84A-36AFEC0F0BB6}" dt="2021-07-06T06:22:03.489" v="50937" actId="478"/>
          <ac:graphicFrameMkLst>
            <pc:docMk/>
            <pc:sldMk cId="1262342329" sldId="607"/>
            <ac:graphicFrameMk id="7" creationId="{ADAF3401-DE81-4543-9BB3-606B72AFF637}"/>
          </ac:graphicFrameMkLst>
        </pc:graphicFrameChg>
        <pc:graphicFrameChg chg="add mod modGraphic">
          <ac:chgData name="김 창수" userId="ac3a4ba82f06e91d" providerId="LiveId" clId="{6096EA81-7BE8-4714-B84A-36AFEC0F0BB6}" dt="2021-07-06T06:23:22.502" v="50996" actId="20577"/>
          <ac:graphicFrameMkLst>
            <pc:docMk/>
            <pc:sldMk cId="1262342329" sldId="607"/>
            <ac:graphicFrameMk id="8" creationId="{9A51A285-3F4B-4DCD-9823-963E03CAA3F7}"/>
          </ac:graphicFrameMkLst>
        </pc:graphicFrameChg>
        <pc:picChg chg="del">
          <ac:chgData name="김 창수" userId="ac3a4ba82f06e91d" providerId="LiveId" clId="{6096EA81-7BE8-4714-B84A-36AFEC0F0BB6}" dt="2021-07-06T06:21:58.606" v="50935" actId="478"/>
          <ac:picMkLst>
            <pc:docMk/>
            <pc:sldMk cId="1262342329" sldId="607"/>
            <ac:picMk id="6" creationId="{DB2DCC72-2563-4903-85BB-C7E8637DB89E}"/>
          </ac:picMkLst>
        </pc:picChg>
      </pc:sldChg>
      <pc:sldChg chg="delSp modSp add mod">
        <pc:chgData name="김 창수" userId="ac3a4ba82f06e91d" providerId="LiveId" clId="{6096EA81-7BE8-4714-B84A-36AFEC0F0BB6}" dt="2021-07-06T06:28:17.940" v="51213" actId="20577"/>
        <pc:sldMkLst>
          <pc:docMk/>
          <pc:sldMk cId="4055099388" sldId="608"/>
        </pc:sldMkLst>
        <pc:spChg chg="mod">
          <ac:chgData name="김 창수" userId="ac3a4ba82f06e91d" providerId="LiveId" clId="{6096EA81-7BE8-4714-B84A-36AFEC0F0BB6}" dt="2021-07-06T06:28:17.940" v="51213" actId="20577"/>
          <ac:spMkLst>
            <pc:docMk/>
            <pc:sldMk cId="4055099388" sldId="608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06:27:19.438" v="51166" actId="478"/>
          <ac:spMkLst>
            <pc:docMk/>
            <pc:sldMk cId="4055099388" sldId="608"/>
            <ac:spMk id="5" creationId="{6DF5952E-6857-4F36-BBB7-5B28CF5275F4}"/>
          </ac:spMkLst>
        </pc:spChg>
        <pc:graphicFrameChg chg="mod modGraphic">
          <ac:chgData name="김 창수" userId="ac3a4ba82f06e91d" providerId="LiveId" clId="{6096EA81-7BE8-4714-B84A-36AFEC0F0BB6}" dt="2021-07-06T06:27:25.344" v="51172" actId="20577"/>
          <ac:graphicFrameMkLst>
            <pc:docMk/>
            <pc:sldMk cId="4055099388" sldId="608"/>
            <ac:graphicFrameMk id="8" creationId="{9A51A285-3F4B-4DCD-9823-963E03CAA3F7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6T06:39:55.986" v="51470" actId="20577"/>
        <pc:sldMkLst>
          <pc:docMk/>
          <pc:sldMk cId="165238255" sldId="609"/>
        </pc:sldMkLst>
        <pc:spChg chg="mod">
          <ac:chgData name="김 창수" userId="ac3a4ba82f06e91d" providerId="LiveId" clId="{6096EA81-7BE8-4714-B84A-36AFEC0F0BB6}" dt="2021-07-06T06:28:48.413" v="51240" actId="6549"/>
          <ac:spMkLst>
            <pc:docMk/>
            <pc:sldMk cId="165238255" sldId="60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6:39:55.986" v="51470" actId="20577"/>
          <ac:spMkLst>
            <pc:docMk/>
            <pc:sldMk cId="165238255" sldId="60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6:35:59.668" v="51262" actId="6549"/>
          <ac:spMkLst>
            <pc:docMk/>
            <pc:sldMk cId="165238255" sldId="609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6:39:28.188" v="51462" actId="242"/>
          <ac:graphicFrameMkLst>
            <pc:docMk/>
            <pc:sldMk cId="165238255" sldId="609"/>
            <ac:graphicFrameMk id="7" creationId="{ADAF3401-DE81-4543-9BB3-606B72AFF637}"/>
          </ac:graphicFrameMkLst>
        </pc:graphicFrameChg>
        <pc:graphicFrameChg chg="add mod modGraphic">
          <ac:chgData name="김 창수" userId="ac3a4ba82f06e91d" providerId="LiveId" clId="{6096EA81-7BE8-4714-B84A-36AFEC0F0BB6}" dt="2021-07-06T06:39:20.080" v="51461" actId="242"/>
          <ac:graphicFrameMkLst>
            <pc:docMk/>
            <pc:sldMk cId="165238255" sldId="609"/>
            <ac:graphicFrameMk id="8" creationId="{A1E07CBB-48B9-49E6-8D49-0CDD67F5FF83}"/>
          </ac:graphicFrameMkLst>
        </pc:graphicFrameChg>
        <pc:picChg chg="del">
          <ac:chgData name="김 창수" userId="ac3a4ba82f06e91d" providerId="LiveId" clId="{6096EA81-7BE8-4714-B84A-36AFEC0F0BB6}" dt="2021-07-06T06:36:54.492" v="51274" actId="478"/>
          <ac:picMkLst>
            <pc:docMk/>
            <pc:sldMk cId="165238255" sldId="609"/>
            <ac:picMk id="6" creationId="{DB2DCC72-2563-4903-85BB-C7E8637DB89E}"/>
          </ac:picMkLst>
        </pc:picChg>
      </pc:sldChg>
      <pc:sldChg chg="delSp modSp add mod">
        <pc:chgData name="김 창수" userId="ac3a4ba82f06e91d" providerId="LiveId" clId="{6096EA81-7BE8-4714-B84A-36AFEC0F0BB6}" dt="2021-07-06T06:41:56.965" v="51659" actId="478"/>
        <pc:sldMkLst>
          <pc:docMk/>
          <pc:sldMk cId="2173282888" sldId="610"/>
        </pc:sldMkLst>
        <pc:spChg chg="mod">
          <ac:chgData name="김 창수" userId="ac3a4ba82f06e91d" providerId="LiveId" clId="{6096EA81-7BE8-4714-B84A-36AFEC0F0BB6}" dt="2021-07-06T06:41:53.693" v="51658" actId="6549"/>
          <ac:spMkLst>
            <pc:docMk/>
            <pc:sldMk cId="2173282888" sldId="610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6:40:54.087" v="51529" actId="404"/>
          <ac:graphicFrameMkLst>
            <pc:docMk/>
            <pc:sldMk cId="2173282888" sldId="610"/>
            <ac:graphicFrameMk id="7" creationId="{ADAF3401-DE81-4543-9BB3-606B72AFF637}"/>
          </ac:graphicFrameMkLst>
        </pc:graphicFrameChg>
        <pc:graphicFrameChg chg="del">
          <ac:chgData name="김 창수" userId="ac3a4ba82f06e91d" providerId="LiveId" clId="{6096EA81-7BE8-4714-B84A-36AFEC0F0BB6}" dt="2021-07-06T06:41:56.965" v="51659" actId="478"/>
          <ac:graphicFrameMkLst>
            <pc:docMk/>
            <pc:sldMk cId="2173282888" sldId="610"/>
            <ac:graphicFrameMk id="8" creationId="{A1E07CBB-48B9-49E6-8D49-0CDD67F5FF83}"/>
          </ac:graphicFrameMkLst>
        </pc:graphicFrameChg>
      </pc:sldChg>
      <pc:sldChg chg="modSp add mod">
        <pc:chgData name="김 창수" userId="ac3a4ba82f06e91d" providerId="LiveId" clId="{6096EA81-7BE8-4714-B84A-36AFEC0F0BB6}" dt="2021-07-06T06:43:37.828" v="51738" actId="20577"/>
        <pc:sldMkLst>
          <pc:docMk/>
          <pc:sldMk cId="1181743497" sldId="611"/>
        </pc:sldMkLst>
        <pc:spChg chg="mod">
          <ac:chgData name="김 창수" userId="ac3a4ba82f06e91d" providerId="LiveId" clId="{6096EA81-7BE8-4714-B84A-36AFEC0F0BB6}" dt="2021-07-06T06:42:30.767" v="51701" actId="6549"/>
          <ac:spMkLst>
            <pc:docMk/>
            <pc:sldMk cId="1181743497" sldId="61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6:42:17.179" v="51699" actId="6549"/>
          <ac:spMkLst>
            <pc:docMk/>
            <pc:sldMk cId="1181743497" sldId="611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6:43:37.828" v="51738" actId="20577"/>
          <ac:graphicFrameMkLst>
            <pc:docMk/>
            <pc:sldMk cId="1181743497" sldId="611"/>
            <ac:graphicFrameMk id="7" creationId="{ADAF3401-DE81-4543-9BB3-606B72AFF637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6:44:06.291" v="51744" actId="1076"/>
        <pc:sldMkLst>
          <pc:docMk/>
          <pc:sldMk cId="4121864639" sldId="612"/>
        </pc:sldMkLst>
        <pc:graphicFrameChg chg="del">
          <ac:chgData name="김 창수" userId="ac3a4ba82f06e91d" providerId="LiveId" clId="{6096EA81-7BE8-4714-B84A-36AFEC0F0BB6}" dt="2021-07-06T06:43:48.853" v="51740" actId="478"/>
          <ac:graphicFrameMkLst>
            <pc:docMk/>
            <pc:sldMk cId="4121864639" sldId="612"/>
            <ac:graphicFrameMk id="7" creationId="{ADAF3401-DE81-4543-9BB3-606B72AFF637}"/>
          </ac:graphicFrameMkLst>
        </pc:graphicFrameChg>
        <pc:picChg chg="add mod">
          <ac:chgData name="김 창수" userId="ac3a4ba82f06e91d" providerId="LiveId" clId="{6096EA81-7BE8-4714-B84A-36AFEC0F0BB6}" dt="2021-07-06T06:44:06.291" v="51744" actId="1076"/>
          <ac:picMkLst>
            <pc:docMk/>
            <pc:sldMk cId="4121864639" sldId="612"/>
            <ac:picMk id="6" creationId="{9423CD80-F358-49BD-864C-35F9B21B849E}"/>
          </ac:picMkLst>
        </pc:picChg>
      </pc:sldChg>
      <pc:sldChg chg="modSp add mod ord">
        <pc:chgData name="김 창수" userId="ac3a4ba82f06e91d" providerId="LiveId" clId="{6096EA81-7BE8-4714-B84A-36AFEC0F0BB6}" dt="2021-07-06T06:48:14.652" v="51931" actId="20577"/>
        <pc:sldMkLst>
          <pc:docMk/>
          <pc:sldMk cId="1148939026" sldId="613"/>
        </pc:sldMkLst>
        <pc:spChg chg="mod">
          <ac:chgData name="김 창수" userId="ac3a4ba82f06e91d" providerId="LiveId" clId="{6096EA81-7BE8-4714-B84A-36AFEC0F0BB6}" dt="2021-07-06T06:44:23.230" v="51771" actId="6549"/>
          <ac:spMkLst>
            <pc:docMk/>
            <pc:sldMk cId="1148939026" sldId="613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6:45:45.018" v="51886" actId="6549"/>
          <ac:spMkLst>
            <pc:docMk/>
            <pc:sldMk cId="1148939026" sldId="61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6:45:05.895" v="51827"/>
          <ac:spMkLst>
            <pc:docMk/>
            <pc:sldMk cId="1148939026" sldId="613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6:48:14.652" v="51931" actId="20577"/>
          <ac:graphicFrameMkLst>
            <pc:docMk/>
            <pc:sldMk cId="1148939026" sldId="613"/>
            <ac:graphicFrameMk id="7" creationId="{ADAF3401-DE81-4543-9BB3-606B72AFF637}"/>
          </ac:graphicFrameMkLst>
        </pc:graphicFrameChg>
      </pc:sldChg>
      <pc:sldChg chg="modSp add mod">
        <pc:chgData name="김 창수" userId="ac3a4ba82f06e91d" providerId="LiveId" clId="{6096EA81-7BE8-4714-B84A-36AFEC0F0BB6}" dt="2021-07-06T06:49:00.232" v="51967" actId="20577"/>
        <pc:sldMkLst>
          <pc:docMk/>
          <pc:sldMk cId="3237020486" sldId="614"/>
        </pc:sldMkLst>
        <pc:graphicFrameChg chg="modGraphic">
          <ac:chgData name="김 창수" userId="ac3a4ba82f06e91d" providerId="LiveId" clId="{6096EA81-7BE8-4714-B84A-36AFEC0F0BB6}" dt="2021-07-06T06:49:00.232" v="51967" actId="20577"/>
          <ac:graphicFrameMkLst>
            <pc:docMk/>
            <pc:sldMk cId="3237020486" sldId="614"/>
            <ac:graphicFrameMk id="7" creationId="{ADAF3401-DE81-4543-9BB3-606B72AFF637}"/>
          </ac:graphicFrameMkLst>
        </pc:graphicFrameChg>
      </pc:sldChg>
      <pc:sldChg chg="modSp add mod">
        <pc:chgData name="김 창수" userId="ac3a4ba82f06e91d" providerId="LiveId" clId="{6096EA81-7BE8-4714-B84A-36AFEC0F0BB6}" dt="2021-07-06T06:50:29.299" v="52040" actId="20577"/>
        <pc:sldMkLst>
          <pc:docMk/>
          <pc:sldMk cId="3445128157" sldId="615"/>
        </pc:sldMkLst>
        <pc:spChg chg="mod">
          <ac:chgData name="김 창수" userId="ac3a4ba82f06e91d" providerId="LiveId" clId="{6096EA81-7BE8-4714-B84A-36AFEC0F0BB6}" dt="2021-07-06T06:49:49.333" v="52010" actId="6549"/>
          <ac:spMkLst>
            <pc:docMk/>
            <pc:sldMk cId="3445128157" sldId="61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6:49:24.433" v="52001" actId="6549"/>
          <ac:spMkLst>
            <pc:docMk/>
            <pc:sldMk cId="3445128157" sldId="615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6:50:29.299" v="52040" actId="20577"/>
          <ac:graphicFrameMkLst>
            <pc:docMk/>
            <pc:sldMk cId="3445128157" sldId="615"/>
            <ac:graphicFrameMk id="7" creationId="{ADAF3401-DE81-4543-9BB3-606B72AFF637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6:51:25.105" v="52063" actId="14100"/>
        <pc:sldMkLst>
          <pc:docMk/>
          <pc:sldMk cId="26341505" sldId="616"/>
        </pc:sldMkLst>
        <pc:spChg chg="mod">
          <ac:chgData name="김 창수" userId="ac3a4ba82f06e91d" providerId="LiveId" clId="{6096EA81-7BE8-4714-B84A-36AFEC0F0BB6}" dt="2021-07-06T06:50:53.108" v="52060" actId="6549"/>
          <ac:spMkLst>
            <pc:docMk/>
            <pc:sldMk cId="26341505" sldId="616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6:50:44.647" v="52042" actId="478"/>
          <ac:graphicFrameMkLst>
            <pc:docMk/>
            <pc:sldMk cId="26341505" sldId="616"/>
            <ac:graphicFrameMk id="7" creationId="{ADAF3401-DE81-4543-9BB3-606B72AFF637}"/>
          </ac:graphicFrameMkLst>
        </pc:graphicFrameChg>
        <pc:picChg chg="add mod">
          <ac:chgData name="김 창수" userId="ac3a4ba82f06e91d" providerId="LiveId" clId="{6096EA81-7BE8-4714-B84A-36AFEC0F0BB6}" dt="2021-07-06T06:51:25.105" v="52063" actId="14100"/>
          <ac:picMkLst>
            <pc:docMk/>
            <pc:sldMk cId="26341505" sldId="616"/>
            <ac:picMk id="6" creationId="{A771FCE4-8C4B-4C04-8EA6-EF998638A375}"/>
          </ac:picMkLst>
        </pc:picChg>
      </pc:sldChg>
      <pc:sldChg chg="modSp add mod ord">
        <pc:chgData name="김 창수" userId="ac3a4ba82f06e91d" providerId="LiveId" clId="{6096EA81-7BE8-4714-B84A-36AFEC0F0BB6}" dt="2021-07-06T06:54:42.792" v="52184" actId="20577"/>
        <pc:sldMkLst>
          <pc:docMk/>
          <pc:sldMk cId="3908860751" sldId="617"/>
        </pc:sldMkLst>
        <pc:spChg chg="mod">
          <ac:chgData name="김 창수" userId="ac3a4ba82f06e91d" providerId="LiveId" clId="{6096EA81-7BE8-4714-B84A-36AFEC0F0BB6}" dt="2021-07-06T06:54:05.622" v="52151" actId="2710"/>
          <ac:spMkLst>
            <pc:docMk/>
            <pc:sldMk cId="3908860751" sldId="61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6:52:10.706" v="52125" actId="27636"/>
          <ac:spMkLst>
            <pc:docMk/>
            <pc:sldMk cId="3908860751" sldId="617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6:54:42.792" v="52184" actId="20577"/>
          <ac:graphicFrameMkLst>
            <pc:docMk/>
            <pc:sldMk cId="3908860751" sldId="617"/>
            <ac:graphicFrameMk id="7" creationId="{ADAF3401-DE81-4543-9BB3-606B72AFF637}"/>
          </ac:graphicFrameMkLst>
        </pc:graphicFrameChg>
      </pc:sldChg>
      <pc:sldChg chg="delSp modSp add mod">
        <pc:chgData name="김 창수" userId="ac3a4ba82f06e91d" providerId="LiveId" clId="{6096EA81-7BE8-4714-B84A-36AFEC0F0BB6}" dt="2021-07-06T07:01:35.491" v="52271" actId="6549"/>
        <pc:sldMkLst>
          <pc:docMk/>
          <pc:sldMk cId="2611863831" sldId="618"/>
        </pc:sldMkLst>
        <pc:spChg chg="mod">
          <ac:chgData name="김 창수" userId="ac3a4ba82f06e91d" providerId="LiveId" clId="{6096EA81-7BE8-4714-B84A-36AFEC0F0BB6}" dt="2021-07-06T07:01:35.491" v="52271" actId="6549"/>
          <ac:spMkLst>
            <pc:docMk/>
            <pc:sldMk cId="2611863831" sldId="61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6:55:39.600" v="52197" actId="6549"/>
          <ac:spMkLst>
            <pc:docMk/>
            <pc:sldMk cId="2611863831" sldId="618"/>
            <ac:spMk id="4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6:56:33.360" v="52219" actId="478"/>
          <ac:graphicFrameMkLst>
            <pc:docMk/>
            <pc:sldMk cId="2611863831" sldId="618"/>
            <ac:graphicFrameMk id="7" creationId="{ADAF3401-DE81-4543-9BB3-606B72AFF637}"/>
          </ac:graphicFrameMkLst>
        </pc:graphicFrameChg>
      </pc:sldChg>
      <pc:sldChg chg="modSp add mod">
        <pc:chgData name="김 창수" userId="ac3a4ba82f06e91d" providerId="LiveId" clId="{6096EA81-7BE8-4714-B84A-36AFEC0F0BB6}" dt="2021-07-06T07:01:44.324" v="52273" actId="2710"/>
        <pc:sldMkLst>
          <pc:docMk/>
          <pc:sldMk cId="945686403" sldId="619"/>
        </pc:sldMkLst>
        <pc:spChg chg="mod">
          <ac:chgData name="김 창수" userId="ac3a4ba82f06e91d" providerId="LiveId" clId="{6096EA81-7BE8-4714-B84A-36AFEC0F0BB6}" dt="2021-07-06T07:01:44.324" v="52273" actId="2710"/>
          <ac:spMkLst>
            <pc:docMk/>
            <pc:sldMk cId="945686403" sldId="619"/>
            <ac:spMk id="3" creationId="{00000000-0000-0000-0000-000000000000}"/>
          </ac:spMkLst>
        </pc:spChg>
      </pc:sldChg>
      <pc:sldChg chg="delSp modSp add mod ord">
        <pc:chgData name="김 창수" userId="ac3a4ba82f06e91d" providerId="LiveId" clId="{6096EA81-7BE8-4714-B84A-36AFEC0F0BB6}" dt="2021-07-06T07:16:14.283" v="52564" actId="20577"/>
        <pc:sldMkLst>
          <pc:docMk/>
          <pc:sldMk cId="2402300216" sldId="620"/>
        </pc:sldMkLst>
        <pc:spChg chg="mod">
          <ac:chgData name="김 창수" userId="ac3a4ba82f06e91d" providerId="LiveId" clId="{6096EA81-7BE8-4714-B84A-36AFEC0F0BB6}" dt="2021-07-06T07:02:23.825" v="52298" actId="6549"/>
          <ac:spMkLst>
            <pc:docMk/>
            <pc:sldMk cId="2402300216" sldId="620"/>
            <ac:spMk id="2" creationId="{00000000-0000-0000-0000-000000000000}"/>
          </ac:spMkLst>
        </pc:spChg>
        <pc:spChg chg="del mod">
          <ac:chgData name="김 창수" userId="ac3a4ba82f06e91d" providerId="LiveId" clId="{6096EA81-7BE8-4714-B84A-36AFEC0F0BB6}" dt="2021-07-06T07:05:29.327" v="52387" actId="478"/>
          <ac:spMkLst>
            <pc:docMk/>
            <pc:sldMk cId="2402300216" sldId="62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7:03:13.154" v="52385" actId="27636"/>
          <ac:spMkLst>
            <pc:docMk/>
            <pc:sldMk cId="2402300216" sldId="620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7:16:14.283" v="52564" actId="20577"/>
          <ac:graphicFrameMkLst>
            <pc:docMk/>
            <pc:sldMk cId="2402300216" sldId="620"/>
            <ac:graphicFrameMk id="7" creationId="{ADAF3401-DE81-4543-9BB3-606B72AFF637}"/>
          </ac:graphicFrameMkLst>
        </pc:graphicFrameChg>
      </pc:sldChg>
      <pc:sldChg chg="modSp add mod ord">
        <pc:chgData name="김 창수" userId="ac3a4ba82f06e91d" providerId="LiveId" clId="{6096EA81-7BE8-4714-B84A-36AFEC0F0BB6}" dt="2021-07-06T07:15:22.503" v="52500" actId="20577"/>
        <pc:sldMkLst>
          <pc:docMk/>
          <pc:sldMk cId="2904955933" sldId="621"/>
        </pc:sldMkLst>
        <pc:graphicFrameChg chg="mod modGraphic">
          <ac:chgData name="김 창수" userId="ac3a4ba82f06e91d" providerId="LiveId" clId="{6096EA81-7BE8-4714-B84A-36AFEC0F0BB6}" dt="2021-07-06T07:15:22.503" v="52500" actId="20577"/>
          <ac:graphicFrameMkLst>
            <pc:docMk/>
            <pc:sldMk cId="2904955933" sldId="621"/>
            <ac:graphicFrameMk id="7" creationId="{ADAF3401-DE81-4543-9BB3-606B72AFF637}"/>
          </ac:graphicFrameMkLst>
        </pc:graphicFrameChg>
      </pc:sldChg>
      <pc:sldChg chg="modSp add mod">
        <pc:chgData name="김 창수" userId="ac3a4ba82f06e91d" providerId="LiveId" clId="{6096EA81-7BE8-4714-B84A-36AFEC0F0BB6}" dt="2021-07-06T07:17:11.077" v="52617" actId="20577"/>
        <pc:sldMkLst>
          <pc:docMk/>
          <pc:sldMk cId="1517547513" sldId="622"/>
        </pc:sldMkLst>
        <pc:graphicFrameChg chg="mod modGraphic">
          <ac:chgData name="김 창수" userId="ac3a4ba82f06e91d" providerId="LiveId" clId="{6096EA81-7BE8-4714-B84A-36AFEC0F0BB6}" dt="2021-07-06T07:17:11.077" v="52617" actId="20577"/>
          <ac:graphicFrameMkLst>
            <pc:docMk/>
            <pc:sldMk cId="1517547513" sldId="622"/>
            <ac:graphicFrameMk id="7" creationId="{ADAF3401-DE81-4543-9BB3-606B72AFF637}"/>
          </ac:graphicFrameMkLst>
        </pc:graphicFrameChg>
      </pc:sldChg>
      <pc:sldChg chg="addSp modSp add mod ord">
        <pc:chgData name="김 창수" userId="ac3a4ba82f06e91d" providerId="LiveId" clId="{6096EA81-7BE8-4714-B84A-36AFEC0F0BB6}" dt="2021-07-06T07:26:26.724" v="52768" actId="1076"/>
        <pc:sldMkLst>
          <pc:docMk/>
          <pc:sldMk cId="3262315013" sldId="623"/>
        </pc:sldMkLst>
        <pc:spChg chg="mod">
          <ac:chgData name="김 창수" userId="ac3a4ba82f06e91d" providerId="LiveId" clId="{6096EA81-7BE8-4714-B84A-36AFEC0F0BB6}" dt="2021-07-06T07:17:35.913" v="52621"/>
          <ac:spMkLst>
            <pc:docMk/>
            <pc:sldMk cId="3262315013" sldId="623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7:25:28.552" v="52755" actId="2710"/>
          <ac:spMkLst>
            <pc:docMk/>
            <pc:sldMk cId="3262315013" sldId="62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7:17:54.236" v="52632" actId="6549"/>
          <ac:spMkLst>
            <pc:docMk/>
            <pc:sldMk cId="3262315013" sldId="623"/>
            <ac:spMk id="4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07:26:26.724" v="52768" actId="1076"/>
          <ac:spMkLst>
            <pc:docMk/>
            <pc:sldMk cId="3262315013" sldId="623"/>
            <ac:spMk id="6" creationId="{6715FE8A-D34F-4116-AEE1-9E6CE86734B2}"/>
          </ac:spMkLst>
        </pc:spChg>
        <pc:graphicFrameChg chg="add mod modGraphic">
          <ac:chgData name="김 창수" userId="ac3a4ba82f06e91d" providerId="LiveId" clId="{6096EA81-7BE8-4714-B84A-36AFEC0F0BB6}" dt="2021-07-06T07:25:36.117" v="52758" actId="403"/>
          <ac:graphicFrameMkLst>
            <pc:docMk/>
            <pc:sldMk cId="3262315013" sldId="623"/>
            <ac:graphicFrameMk id="5" creationId="{C0BF0D61-4E09-4007-BD7D-3EB74ECFD803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7:37:29.704" v="52875" actId="1076"/>
        <pc:sldMkLst>
          <pc:docMk/>
          <pc:sldMk cId="3744345301" sldId="624"/>
        </pc:sldMkLst>
        <pc:spChg chg="mod">
          <ac:chgData name="김 창수" userId="ac3a4ba82f06e91d" providerId="LiveId" clId="{6096EA81-7BE8-4714-B84A-36AFEC0F0BB6}" dt="2021-07-06T07:37:23.838" v="52874" actId="6559"/>
          <ac:spMkLst>
            <pc:docMk/>
            <pc:sldMk cId="3744345301" sldId="62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7:36:46.813" v="52837"/>
          <ac:spMkLst>
            <pc:docMk/>
            <pc:sldMk cId="3744345301" sldId="624"/>
            <ac:spMk id="4" creationId="{00000000-0000-0000-0000-000000000000}"/>
          </ac:spMkLst>
        </pc:spChg>
        <pc:graphicFrameChg chg="del mod modGraphic">
          <ac:chgData name="김 창수" userId="ac3a4ba82f06e91d" providerId="LiveId" clId="{6096EA81-7BE8-4714-B84A-36AFEC0F0BB6}" dt="2021-07-06T07:35:59.993" v="52833" actId="478"/>
          <ac:graphicFrameMkLst>
            <pc:docMk/>
            <pc:sldMk cId="3744345301" sldId="624"/>
            <ac:graphicFrameMk id="5" creationId="{C0BF0D61-4E09-4007-BD7D-3EB74ECFD803}"/>
          </ac:graphicFrameMkLst>
        </pc:graphicFrameChg>
        <pc:graphicFrameChg chg="add mod">
          <ac:chgData name="김 창수" userId="ac3a4ba82f06e91d" providerId="LiveId" clId="{6096EA81-7BE8-4714-B84A-36AFEC0F0BB6}" dt="2021-07-06T07:37:29.704" v="52875" actId="1076"/>
          <ac:graphicFrameMkLst>
            <pc:docMk/>
            <pc:sldMk cId="3744345301" sldId="624"/>
            <ac:graphicFrameMk id="6" creationId="{0DF87321-D0E9-4CFF-ADB5-FD1D9418FDA7}"/>
          </ac:graphicFrameMkLst>
        </pc:graphicFrameChg>
      </pc:sldChg>
      <pc:sldChg chg="delSp modSp add mod">
        <pc:chgData name="김 창수" userId="ac3a4ba82f06e91d" providerId="LiveId" clId="{6096EA81-7BE8-4714-B84A-36AFEC0F0BB6}" dt="2021-07-06T07:39:46.028" v="52919" actId="20577"/>
        <pc:sldMkLst>
          <pc:docMk/>
          <pc:sldMk cId="2215082528" sldId="625"/>
        </pc:sldMkLst>
        <pc:spChg chg="mod">
          <ac:chgData name="김 창수" userId="ac3a4ba82f06e91d" providerId="LiveId" clId="{6096EA81-7BE8-4714-B84A-36AFEC0F0BB6}" dt="2021-07-06T07:39:46.028" v="52919" actId="20577"/>
          <ac:spMkLst>
            <pc:docMk/>
            <pc:sldMk cId="2215082528" sldId="625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7:39:16.570" v="52879" actId="478"/>
          <ac:graphicFrameMkLst>
            <pc:docMk/>
            <pc:sldMk cId="2215082528" sldId="625"/>
            <ac:graphicFrameMk id="5" creationId="{C0BF0D61-4E09-4007-BD7D-3EB74ECFD803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7:45:12.503" v="53021" actId="1038"/>
        <pc:sldMkLst>
          <pc:docMk/>
          <pc:sldMk cId="2760738321" sldId="626"/>
        </pc:sldMkLst>
        <pc:spChg chg="mod">
          <ac:chgData name="김 창수" userId="ac3a4ba82f06e91d" providerId="LiveId" clId="{6096EA81-7BE8-4714-B84A-36AFEC0F0BB6}" dt="2021-07-06T07:44:05.561" v="52993" actId="20577"/>
          <ac:spMkLst>
            <pc:docMk/>
            <pc:sldMk cId="2760738321" sldId="626"/>
            <ac:spMk id="3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07:45:12.503" v="53021" actId="1038"/>
          <ac:spMkLst>
            <pc:docMk/>
            <pc:sldMk cId="2760738321" sldId="626"/>
            <ac:spMk id="6" creationId="{CBF0EC44-5190-44EA-A797-00E3C24098CB}"/>
          </ac:spMkLst>
        </pc:spChg>
        <pc:spChg chg="add del mod">
          <ac:chgData name="김 창수" userId="ac3a4ba82f06e91d" providerId="LiveId" clId="{6096EA81-7BE8-4714-B84A-36AFEC0F0BB6}" dt="2021-07-06T07:42:40.281" v="52966"/>
          <ac:spMkLst>
            <pc:docMk/>
            <pc:sldMk cId="2760738321" sldId="626"/>
            <ac:spMk id="7" creationId="{C520F920-FA7B-43FB-A62D-1101749B6680}"/>
          </ac:spMkLst>
        </pc:spChg>
        <pc:graphicFrameChg chg="mod modGraphic">
          <ac:chgData name="김 창수" userId="ac3a4ba82f06e91d" providerId="LiveId" clId="{6096EA81-7BE8-4714-B84A-36AFEC0F0BB6}" dt="2021-07-06T07:42:26.276" v="52963" actId="404"/>
          <ac:graphicFrameMkLst>
            <pc:docMk/>
            <pc:sldMk cId="2760738321" sldId="626"/>
            <ac:graphicFrameMk id="5" creationId="{C0BF0D61-4E09-4007-BD7D-3EB74ECFD803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7:47:04.190" v="53043" actId="6549"/>
        <pc:sldMkLst>
          <pc:docMk/>
          <pc:sldMk cId="506434560" sldId="627"/>
        </pc:sldMkLst>
        <pc:spChg chg="mod">
          <ac:chgData name="김 창수" userId="ac3a4ba82f06e91d" providerId="LiveId" clId="{6096EA81-7BE8-4714-B84A-36AFEC0F0BB6}" dt="2021-07-06T07:47:04.190" v="53043" actId="6549"/>
          <ac:spMkLst>
            <pc:docMk/>
            <pc:sldMk cId="506434560" sldId="627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6T07:45:37.150" v="53024" actId="478"/>
          <ac:spMkLst>
            <pc:docMk/>
            <pc:sldMk cId="506434560" sldId="627"/>
            <ac:spMk id="6" creationId="{CBF0EC44-5190-44EA-A797-00E3C24098CB}"/>
          </ac:spMkLst>
        </pc:spChg>
        <pc:graphicFrameChg chg="del">
          <ac:chgData name="김 창수" userId="ac3a4ba82f06e91d" providerId="LiveId" clId="{6096EA81-7BE8-4714-B84A-36AFEC0F0BB6}" dt="2021-07-06T07:45:32.624" v="53023" actId="478"/>
          <ac:graphicFrameMkLst>
            <pc:docMk/>
            <pc:sldMk cId="506434560" sldId="627"/>
            <ac:graphicFrameMk id="5" creationId="{C0BF0D61-4E09-4007-BD7D-3EB74ECFD803}"/>
          </ac:graphicFrameMkLst>
        </pc:graphicFrameChg>
        <pc:picChg chg="add mod">
          <ac:chgData name="김 창수" userId="ac3a4ba82f06e91d" providerId="LiveId" clId="{6096EA81-7BE8-4714-B84A-36AFEC0F0BB6}" dt="2021-07-06T07:46:08.340" v="53035" actId="1076"/>
          <ac:picMkLst>
            <pc:docMk/>
            <pc:sldMk cId="506434560" sldId="627"/>
            <ac:picMk id="8" creationId="{C6594E2A-BA40-43BE-8611-9AA3D05D023E}"/>
          </ac:picMkLst>
        </pc:picChg>
      </pc:sldChg>
      <pc:sldChg chg="delSp modSp add mod ord">
        <pc:chgData name="김 창수" userId="ac3a4ba82f06e91d" providerId="LiveId" clId="{6096EA81-7BE8-4714-B84A-36AFEC0F0BB6}" dt="2021-07-06T07:51:10.428" v="53220" actId="20577"/>
        <pc:sldMkLst>
          <pc:docMk/>
          <pc:sldMk cId="2048989536" sldId="628"/>
        </pc:sldMkLst>
        <pc:spChg chg="mod">
          <ac:chgData name="김 창수" userId="ac3a4ba82f06e91d" providerId="LiveId" clId="{6096EA81-7BE8-4714-B84A-36AFEC0F0BB6}" dt="2021-07-06T07:51:10.428" v="53220" actId="20577"/>
          <ac:spMkLst>
            <pc:docMk/>
            <pc:sldMk cId="2048989536" sldId="62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7:47:34.290" v="53080" actId="6549"/>
          <ac:spMkLst>
            <pc:docMk/>
            <pc:sldMk cId="2048989536" sldId="628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07:50:26.189" v="53178" actId="478"/>
          <ac:spMkLst>
            <pc:docMk/>
            <pc:sldMk cId="2048989536" sldId="628"/>
            <ac:spMk id="6" creationId="{CBF0EC44-5190-44EA-A797-00E3C24098CB}"/>
          </ac:spMkLst>
        </pc:spChg>
        <pc:graphicFrameChg chg="del">
          <ac:chgData name="김 창수" userId="ac3a4ba82f06e91d" providerId="LiveId" clId="{6096EA81-7BE8-4714-B84A-36AFEC0F0BB6}" dt="2021-07-06T07:49:15.991" v="53168" actId="478"/>
          <ac:graphicFrameMkLst>
            <pc:docMk/>
            <pc:sldMk cId="2048989536" sldId="628"/>
            <ac:graphicFrameMk id="5" creationId="{C0BF0D61-4E09-4007-BD7D-3EB74ECFD803}"/>
          </ac:graphicFrameMkLst>
        </pc:graphicFrameChg>
      </pc:sldChg>
      <pc:sldChg chg="delSp modSp add mod">
        <pc:chgData name="김 창수" userId="ac3a4ba82f06e91d" providerId="LiveId" clId="{6096EA81-7BE8-4714-B84A-36AFEC0F0BB6}" dt="2021-07-06T07:53:43.910" v="53308" actId="20577"/>
        <pc:sldMkLst>
          <pc:docMk/>
          <pc:sldMk cId="169572490" sldId="629"/>
        </pc:sldMkLst>
        <pc:spChg chg="mod">
          <ac:chgData name="김 창수" userId="ac3a4ba82f06e91d" providerId="LiveId" clId="{6096EA81-7BE8-4714-B84A-36AFEC0F0BB6}" dt="2021-07-06T07:53:24.529" v="53291" actId="6559"/>
          <ac:spMkLst>
            <pc:docMk/>
            <pc:sldMk cId="169572490" sldId="62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7:51:41.389" v="53267"/>
          <ac:spMkLst>
            <pc:docMk/>
            <pc:sldMk cId="169572490" sldId="629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07:52:39.320" v="53286" actId="478"/>
          <ac:spMkLst>
            <pc:docMk/>
            <pc:sldMk cId="169572490" sldId="629"/>
            <ac:spMk id="6" creationId="{CBF0EC44-5190-44EA-A797-00E3C24098CB}"/>
          </ac:spMkLst>
        </pc:spChg>
        <pc:graphicFrameChg chg="mod modGraphic">
          <ac:chgData name="김 창수" userId="ac3a4ba82f06e91d" providerId="LiveId" clId="{6096EA81-7BE8-4714-B84A-36AFEC0F0BB6}" dt="2021-07-06T07:53:43.910" v="53308" actId="20577"/>
          <ac:graphicFrameMkLst>
            <pc:docMk/>
            <pc:sldMk cId="169572490" sldId="629"/>
            <ac:graphicFrameMk id="5" creationId="{C0BF0D61-4E09-4007-BD7D-3EB74ECFD803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7:54:30.111" v="53341" actId="14100"/>
        <pc:sldMkLst>
          <pc:docMk/>
          <pc:sldMk cId="1105209434" sldId="630"/>
        </pc:sldMkLst>
        <pc:spChg chg="mod">
          <ac:chgData name="김 창수" userId="ac3a4ba82f06e91d" providerId="LiveId" clId="{6096EA81-7BE8-4714-B84A-36AFEC0F0BB6}" dt="2021-07-06T07:53:56.942" v="53335" actId="6549"/>
          <ac:spMkLst>
            <pc:docMk/>
            <pc:sldMk cId="1105209434" sldId="630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7:54:01.006" v="53336" actId="478"/>
          <ac:graphicFrameMkLst>
            <pc:docMk/>
            <pc:sldMk cId="1105209434" sldId="630"/>
            <ac:graphicFrameMk id="5" creationId="{C0BF0D61-4E09-4007-BD7D-3EB74ECFD803}"/>
          </ac:graphicFrameMkLst>
        </pc:graphicFrameChg>
        <pc:picChg chg="add mod">
          <ac:chgData name="김 창수" userId="ac3a4ba82f06e91d" providerId="LiveId" clId="{6096EA81-7BE8-4714-B84A-36AFEC0F0BB6}" dt="2021-07-06T07:54:30.111" v="53341" actId="14100"/>
          <ac:picMkLst>
            <pc:docMk/>
            <pc:sldMk cId="1105209434" sldId="630"/>
            <ac:picMk id="7" creationId="{C6A72B85-096D-42B6-A9AD-12D987987D4C}"/>
          </ac:picMkLst>
        </pc:picChg>
      </pc:sldChg>
      <pc:sldChg chg="addSp delSp modSp add mod ord">
        <pc:chgData name="김 창수" userId="ac3a4ba82f06e91d" providerId="LiveId" clId="{6096EA81-7BE8-4714-B84A-36AFEC0F0BB6}" dt="2021-07-06T08:02:56.117" v="53619" actId="14100"/>
        <pc:sldMkLst>
          <pc:docMk/>
          <pc:sldMk cId="424290771" sldId="631"/>
        </pc:sldMkLst>
        <pc:spChg chg="mod">
          <ac:chgData name="김 창수" userId="ac3a4ba82f06e91d" providerId="LiveId" clId="{6096EA81-7BE8-4714-B84A-36AFEC0F0BB6}" dt="2021-07-06T08:02:18.616" v="53611" actId="6549"/>
          <ac:spMkLst>
            <pc:docMk/>
            <pc:sldMk cId="424290771" sldId="63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7:54:55.989" v="53394" actId="27636"/>
          <ac:spMkLst>
            <pc:docMk/>
            <pc:sldMk cId="424290771" sldId="631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08:02:23.751" v="53613" actId="478"/>
          <ac:spMkLst>
            <pc:docMk/>
            <pc:sldMk cId="424290771" sldId="631"/>
            <ac:spMk id="6" creationId="{E5C3E692-B3A0-42DF-AE7E-ED3B6540D832}"/>
          </ac:spMkLst>
        </pc:spChg>
        <pc:graphicFrameChg chg="del mod modGraphic">
          <ac:chgData name="김 창수" userId="ac3a4ba82f06e91d" providerId="LiveId" clId="{6096EA81-7BE8-4714-B84A-36AFEC0F0BB6}" dt="2021-07-06T08:02:21.959" v="53612" actId="478"/>
          <ac:graphicFrameMkLst>
            <pc:docMk/>
            <pc:sldMk cId="424290771" sldId="631"/>
            <ac:graphicFrameMk id="5" creationId="{C0BF0D61-4E09-4007-BD7D-3EB74ECFD803}"/>
          </ac:graphicFrameMkLst>
        </pc:graphicFrameChg>
        <pc:picChg chg="add mod">
          <ac:chgData name="김 창수" userId="ac3a4ba82f06e91d" providerId="LiveId" clId="{6096EA81-7BE8-4714-B84A-36AFEC0F0BB6}" dt="2021-07-06T08:02:56.117" v="53619" actId="14100"/>
          <ac:picMkLst>
            <pc:docMk/>
            <pc:sldMk cId="424290771" sldId="631"/>
            <ac:picMk id="8" creationId="{43FE8B90-BE47-4E18-83FB-EDC5A2B905B6}"/>
          </ac:picMkLst>
        </pc:picChg>
      </pc:sldChg>
      <pc:sldChg chg="modSp add mod ord">
        <pc:chgData name="김 창수" userId="ac3a4ba82f06e91d" providerId="LiveId" clId="{6096EA81-7BE8-4714-B84A-36AFEC0F0BB6}" dt="2021-07-06T08:02:02.918" v="53573"/>
        <pc:sldMkLst>
          <pc:docMk/>
          <pc:sldMk cId="211173687" sldId="632"/>
        </pc:sldMkLst>
        <pc:spChg chg="mod">
          <ac:chgData name="김 창수" userId="ac3a4ba82f06e91d" providerId="LiveId" clId="{6096EA81-7BE8-4714-B84A-36AFEC0F0BB6}" dt="2021-07-06T08:01:49.118" v="53571" actId="6549"/>
          <ac:spMkLst>
            <pc:docMk/>
            <pc:sldMk cId="211173687" sldId="632"/>
            <ac:spMk id="6" creationId="{E5C3E692-B3A0-42DF-AE7E-ED3B6540D832}"/>
          </ac:spMkLst>
        </pc:spChg>
      </pc:sldChg>
      <pc:sldChg chg="addSp delSp modSp add mod">
        <pc:chgData name="김 창수" userId="ac3a4ba82f06e91d" providerId="LiveId" clId="{6096EA81-7BE8-4714-B84A-36AFEC0F0BB6}" dt="2021-07-06T08:08:05.827" v="53777" actId="1076"/>
        <pc:sldMkLst>
          <pc:docMk/>
          <pc:sldMk cId="2794779924" sldId="633"/>
        </pc:sldMkLst>
        <pc:spChg chg="del">
          <ac:chgData name="김 창수" userId="ac3a4ba82f06e91d" providerId="LiveId" clId="{6096EA81-7BE8-4714-B84A-36AFEC0F0BB6}" dt="2021-07-06T08:04:04.145" v="53702" actId="478"/>
          <ac:spMkLst>
            <pc:docMk/>
            <pc:sldMk cId="2794779924" sldId="63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8:03:54.658" v="53701" actId="27636"/>
          <ac:spMkLst>
            <pc:docMk/>
            <pc:sldMk cId="2794779924" sldId="633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08:04:08.512" v="53703" actId="478"/>
          <ac:spMkLst>
            <pc:docMk/>
            <pc:sldMk cId="2794779924" sldId="633"/>
            <ac:spMk id="6" creationId="{198F623A-ECDE-49B3-A910-6D70CFA81B57}"/>
          </ac:spMkLst>
        </pc:spChg>
        <pc:spChg chg="add mod">
          <ac:chgData name="김 창수" userId="ac3a4ba82f06e91d" providerId="LiveId" clId="{6096EA81-7BE8-4714-B84A-36AFEC0F0BB6}" dt="2021-07-06T08:07:40.340" v="53773" actId="6549"/>
          <ac:spMkLst>
            <pc:docMk/>
            <pc:sldMk cId="2794779924" sldId="633"/>
            <ac:spMk id="10" creationId="{253257E8-0408-4463-943E-03FE2F148199}"/>
          </ac:spMkLst>
        </pc:spChg>
        <pc:graphicFrameChg chg="add del mod modGraphic">
          <ac:chgData name="김 창수" userId="ac3a4ba82f06e91d" providerId="LiveId" clId="{6096EA81-7BE8-4714-B84A-36AFEC0F0BB6}" dt="2021-07-06T08:06:53.851" v="53756" actId="478"/>
          <ac:graphicFrameMkLst>
            <pc:docMk/>
            <pc:sldMk cId="2794779924" sldId="633"/>
            <ac:graphicFrameMk id="9" creationId="{5DEE732C-1EF3-4A6D-AC49-41F685FB58B1}"/>
          </ac:graphicFrameMkLst>
        </pc:graphicFrameChg>
        <pc:graphicFrameChg chg="add mod">
          <ac:chgData name="김 창수" userId="ac3a4ba82f06e91d" providerId="LiveId" clId="{6096EA81-7BE8-4714-B84A-36AFEC0F0BB6}" dt="2021-07-06T08:08:05.827" v="53777" actId="1076"/>
          <ac:graphicFrameMkLst>
            <pc:docMk/>
            <pc:sldMk cId="2794779924" sldId="633"/>
            <ac:graphicFrameMk id="11" creationId="{39E96A74-399B-4CD3-B211-DB5C4BF4C206}"/>
          </ac:graphicFrameMkLst>
        </pc:graphicFrameChg>
        <pc:picChg chg="del">
          <ac:chgData name="김 창수" userId="ac3a4ba82f06e91d" providerId="LiveId" clId="{6096EA81-7BE8-4714-B84A-36AFEC0F0BB6}" dt="2021-07-06T08:04:09.293" v="53704" actId="478"/>
          <ac:picMkLst>
            <pc:docMk/>
            <pc:sldMk cId="2794779924" sldId="633"/>
            <ac:picMk id="8" creationId="{43FE8B90-BE47-4E18-83FB-EDC5A2B905B6}"/>
          </ac:picMkLst>
        </pc:picChg>
      </pc:sldChg>
      <pc:sldChg chg="addSp delSp modSp add mod">
        <pc:chgData name="김 창수" userId="ac3a4ba82f06e91d" providerId="LiveId" clId="{6096EA81-7BE8-4714-B84A-36AFEC0F0BB6}" dt="2021-07-06T08:19:55.090" v="53956" actId="20577"/>
        <pc:sldMkLst>
          <pc:docMk/>
          <pc:sldMk cId="2207821419" sldId="634"/>
        </pc:sldMkLst>
        <pc:spChg chg="add del mod">
          <ac:chgData name="김 창수" userId="ac3a4ba82f06e91d" providerId="LiveId" clId="{6096EA81-7BE8-4714-B84A-36AFEC0F0BB6}" dt="2021-07-06T08:06:48.403" v="53755" actId="478"/>
          <ac:spMkLst>
            <pc:docMk/>
            <pc:sldMk cId="2207821419" sldId="634"/>
            <ac:spMk id="5" creationId="{8C63DF4F-A53E-496F-BBB4-1E1959BA12EA}"/>
          </ac:spMkLst>
        </pc:spChg>
        <pc:spChg chg="del mod">
          <ac:chgData name="김 창수" userId="ac3a4ba82f06e91d" providerId="LiveId" clId="{6096EA81-7BE8-4714-B84A-36AFEC0F0BB6}" dt="2021-07-06T08:06:46.608" v="53754" actId="478"/>
          <ac:spMkLst>
            <pc:docMk/>
            <pc:sldMk cId="2207821419" sldId="634"/>
            <ac:spMk id="10" creationId="{253257E8-0408-4463-943E-03FE2F148199}"/>
          </ac:spMkLst>
        </pc:spChg>
        <pc:graphicFrameChg chg="modGraphic">
          <ac:chgData name="김 창수" userId="ac3a4ba82f06e91d" providerId="LiveId" clId="{6096EA81-7BE8-4714-B84A-36AFEC0F0BB6}" dt="2021-07-06T08:19:55.090" v="53956" actId="20577"/>
          <ac:graphicFrameMkLst>
            <pc:docMk/>
            <pc:sldMk cId="2207821419" sldId="634"/>
            <ac:graphicFrameMk id="9" creationId="{5DEE732C-1EF3-4A6D-AC49-41F685FB58B1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8:12:33.210" v="53861" actId="20577"/>
        <pc:sldMkLst>
          <pc:docMk/>
          <pc:sldMk cId="1168771388" sldId="635"/>
        </pc:sldMkLst>
        <pc:spChg chg="mod">
          <ac:chgData name="김 창수" userId="ac3a4ba82f06e91d" providerId="LiveId" clId="{6096EA81-7BE8-4714-B84A-36AFEC0F0BB6}" dt="2021-07-06T08:12:33.210" v="53861" actId="20577"/>
          <ac:spMkLst>
            <pc:docMk/>
            <pc:sldMk cId="1168771388" sldId="635"/>
            <ac:spMk id="10" creationId="{253257E8-0408-4463-943E-03FE2F148199}"/>
          </ac:spMkLst>
        </pc:spChg>
        <pc:graphicFrameChg chg="del">
          <ac:chgData name="김 창수" userId="ac3a4ba82f06e91d" providerId="LiveId" clId="{6096EA81-7BE8-4714-B84A-36AFEC0F0BB6}" dt="2021-07-06T08:11:04.742" v="53834" actId="478"/>
          <ac:graphicFrameMkLst>
            <pc:docMk/>
            <pc:sldMk cId="1168771388" sldId="635"/>
            <ac:graphicFrameMk id="11" creationId="{39E96A74-399B-4CD3-B211-DB5C4BF4C206}"/>
          </ac:graphicFrameMkLst>
        </pc:graphicFrameChg>
        <pc:picChg chg="add mod">
          <ac:chgData name="김 창수" userId="ac3a4ba82f06e91d" providerId="LiveId" clId="{6096EA81-7BE8-4714-B84A-36AFEC0F0BB6}" dt="2021-07-06T08:12:23.585" v="53859" actId="1076"/>
          <ac:picMkLst>
            <pc:docMk/>
            <pc:sldMk cId="1168771388" sldId="635"/>
            <ac:picMk id="5" creationId="{6C880E68-330D-4A0F-BFEB-45F164F08B1E}"/>
          </ac:picMkLst>
        </pc:picChg>
      </pc:sldChg>
      <pc:sldChg chg="addSp delSp modSp add mod ord">
        <pc:chgData name="김 창수" userId="ac3a4ba82f06e91d" providerId="LiveId" clId="{6096EA81-7BE8-4714-B84A-36AFEC0F0BB6}" dt="2021-07-06T12:11:27.533" v="60473" actId="14100"/>
        <pc:sldMkLst>
          <pc:docMk/>
          <pc:sldMk cId="2359112194" sldId="636"/>
        </pc:sldMkLst>
        <pc:spChg chg="mod">
          <ac:chgData name="김 창수" userId="ac3a4ba82f06e91d" providerId="LiveId" clId="{6096EA81-7BE8-4714-B84A-36AFEC0F0BB6}" dt="2021-07-06T08:13:19.248" v="53868" actId="20577"/>
          <ac:spMkLst>
            <pc:docMk/>
            <pc:sldMk cId="2359112194" sldId="636"/>
            <ac:spMk id="2" creationId="{00000000-0000-0000-0000-000000000000}"/>
          </ac:spMkLst>
        </pc:spChg>
        <pc:spChg chg="del mod">
          <ac:chgData name="김 창수" userId="ac3a4ba82f06e91d" providerId="LiveId" clId="{6096EA81-7BE8-4714-B84A-36AFEC0F0BB6}" dt="2021-07-06T12:10:46.942" v="60470" actId="478"/>
          <ac:spMkLst>
            <pc:docMk/>
            <pc:sldMk cId="2359112194" sldId="63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2:10:39.890" v="60468" actId="27636"/>
          <ac:spMkLst>
            <pc:docMk/>
            <pc:sldMk cId="2359112194" sldId="636"/>
            <ac:spMk id="4" creationId="{00000000-0000-0000-0000-000000000000}"/>
          </ac:spMkLst>
        </pc:spChg>
        <pc:picChg chg="add mod">
          <ac:chgData name="김 창수" userId="ac3a4ba82f06e91d" providerId="LiveId" clId="{6096EA81-7BE8-4714-B84A-36AFEC0F0BB6}" dt="2021-07-06T12:11:27.533" v="60473" actId="14100"/>
          <ac:picMkLst>
            <pc:docMk/>
            <pc:sldMk cId="2359112194" sldId="636"/>
            <ac:picMk id="6" creationId="{92E4EB40-0F71-4A90-A653-105E16B713BE}"/>
          </ac:picMkLst>
        </pc:picChg>
      </pc:sldChg>
      <pc:sldChg chg="addSp delSp modSp add mod ord">
        <pc:chgData name="김 창수" userId="ac3a4ba82f06e91d" providerId="LiveId" clId="{6096EA81-7BE8-4714-B84A-36AFEC0F0BB6}" dt="2021-07-06T15:59:21.436" v="64815" actId="166"/>
        <pc:sldMkLst>
          <pc:docMk/>
          <pc:sldMk cId="1137324035" sldId="637"/>
        </pc:sldMkLst>
        <pc:spChg chg="mod">
          <ac:chgData name="김 창수" userId="ac3a4ba82f06e91d" providerId="LiveId" clId="{6096EA81-7BE8-4714-B84A-36AFEC0F0BB6}" dt="2021-07-06T08:13:29.094" v="53872" actId="20577"/>
          <ac:spMkLst>
            <pc:docMk/>
            <pc:sldMk cId="1137324035" sldId="637"/>
            <ac:spMk id="2" creationId="{00000000-0000-0000-0000-000000000000}"/>
          </ac:spMkLst>
        </pc:spChg>
        <pc:spChg chg="del">
          <ac:chgData name="김 창수" userId="ac3a4ba82f06e91d" providerId="LiveId" clId="{6096EA81-7BE8-4714-B84A-36AFEC0F0BB6}" dt="2021-07-06T15:41:28.532" v="64702" actId="478"/>
          <ac:spMkLst>
            <pc:docMk/>
            <pc:sldMk cId="1137324035" sldId="63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5:41:23.362" v="64701" actId="6549"/>
          <ac:spMkLst>
            <pc:docMk/>
            <pc:sldMk cId="1137324035" sldId="637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15:41:31.079" v="64703" actId="478"/>
          <ac:spMkLst>
            <pc:docMk/>
            <pc:sldMk cId="1137324035" sldId="637"/>
            <ac:spMk id="6" creationId="{28E74E71-AF78-4362-B2EF-0788ED3B6EB8}"/>
          </ac:spMkLst>
        </pc:spChg>
        <pc:picChg chg="add mod">
          <ac:chgData name="김 창수" userId="ac3a4ba82f06e91d" providerId="LiveId" clId="{6096EA81-7BE8-4714-B84A-36AFEC0F0BB6}" dt="2021-07-06T15:52:34.209" v="64708" actId="14100"/>
          <ac:picMkLst>
            <pc:docMk/>
            <pc:sldMk cId="1137324035" sldId="637"/>
            <ac:picMk id="8" creationId="{E62D66F7-9878-45B6-9233-11687B219079}"/>
          </ac:picMkLst>
        </pc:picChg>
        <pc:picChg chg="add mod ord">
          <ac:chgData name="김 창수" userId="ac3a4ba82f06e91d" providerId="LiveId" clId="{6096EA81-7BE8-4714-B84A-36AFEC0F0BB6}" dt="2021-07-06T15:59:21.436" v="64815" actId="166"/>
          <ac:picMkLst>
            <pc:docMk/>
            <pc:sldMk cId="1137324035" sldId="637"/>
            <ac:picMk id="10" creationId="{C90BB359-B8AE-490A-9F68-E43CEA0B0C97}"/>
          </ac:picMkLst>
        </pc:picChg>
      </pc:sldChg>
      <pc:sldChg chg="addSp delSp modSp add mod ord">
        <pc:chgData name="김 창수" userId="ac3a4ba82f06e91d" providerId="LiveId" clId="{6096EA81-7BE8-4714-B84A-36AFEC0F0BB6}" dt="2021-07-06T19:40:05.795" v="69662" actId="14100"/>
        <pc:sldMkLst>
          <pc:docMk/>
          <pc:sldMk cId="1512459973" sldId="638"/>
        </pc:sldMkLst>
        <pc:spChg chg="mod">
          <ac:chgData name="김 창수" userId="ac3a4ba82f06e91d" providerId="LiveId" clId="{6096EA81-7BE8-4714-B84A-36AFEC0F0BB6}" dt="2021-07-06T08:13:35.296" v="53876" actId="20577"/>
          <ac:spMkLst>
            <pc:docMk/>
            <pc:sldMk cId="1512459973" sldId="638"/>
            <ac:spMk id="2" creationId="{00000000-0000-0000-0000-000000000000}"/>
          </ac:spMkLst>
        </pc:spChg>
        <pc:spChg chg="del">
          <ac:chgData name="김 창수" userId="ac3a4ba82f06e91d" providerId="LiveId" clId="{6096EA81-7BE8-4714-B84A-36AFEC0F0BB6}" dt="2021-07-06T19:39:18.378" v="69658" actId="478"/>
          <ac:spMkLst>
            <pc:docMk/>
            <pc:sldMk cId="1512459973" sldId="63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9:39:15.646" v="69657"/>
          <ac:spMkLst>
            <pc:docMk/>
            <pc:sldMk cId="1512459973" sldId="638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19:39:21.144" v="69659" actId="478"/>
          <ac:spMkLst>
            <pc:docMk/>
            <pc:sldMk cId="1512459973" sldId="638"/>
            <ac:spMk id="6" creationId="{D3DA1E69-FF58-43E8-B28B-8329C3CD30EA}"/>
          </ac:spMkLst>
        </pc:spChg>
        <pc:picChg chg="add mod">
          <ac:chgData name="김 창수" userId="ac3a4ba82f06e91d" providerId="LiveId" clId="{6096EA81-7BE8-4714-B84A-36AFEC0F0BB6}" dt="2021-07-06T19:40:05.795" v="69662" actId="14100"/>
          <ac:picMkLst>
            <pc:docMk/>
            <pc:sldMk cId="1512459973" sldId="638"/>
            <ac:picMk id="8" creationId="{E19E89DB-E04A-417C-879C-D3C1C2A201EB}"/>
          </ac:picMkLst>
        </pc:picChg>
      </pc:sldChg>
      <pc:sldChg chg="addSp delSp modSp add mod ord">
        <pc:chgData name="김 창수" userId="ac3a4ba82f06e91d" providerId="LiveId" clId="{6096EA81-7BE8-4714-B84A-36AFEC0F0BB6}" dt="2021-07-06T23:07:55.771" v="75462"/>
        <pc:sldMkLst>
          <pc:docMk/>
          <pc:sldMk cId="2679772575" sldId="639"/>
        </pc:sldMkLst>
        <pc:spChg chg="mod">
          <ac:chgData name="김 창수" userId="ac3a4ba82f06e91d" providerId="LiveId" clId="{6096EA81-7BE8-4714-B84A-36AFEC0F0BB6}" dt="2021-07-06T08:13:44.507" v="53880" actId="20577"/>
          <ac:spMkLst>
            <pc:docMk/>
            <pc:sldMk cId="2679772575" sldId="639"/>
            <ac:spMk id="2" creationId="{00000000-0000-0000-0000-000000000000}"/>
          </ac:spMkLst>
        </pc:spChg>
        <pc:spChg chg="del">
          <ac:chgData name="김 창수" userId="ac3a4ba82f06e91d" providerId="LiveId" clId="{6096EA81-7BE8-4714-B84A-36AFEC0F0BB6}" dt="2021-07-06T22:07:56.629" v="73800" actId="478"/>
          <ac:spMkLst>
            <pc:docMk/>
            <pc:sldMk cId="2679772575" sldId="63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23:07:55.771" v="75462"/>
          <ac:spMkLst>
            <pc:docMk/>
            <pc:sldMk cId="2679772575" sldId="639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22:07:59.265" v="73801" actId="478"/>
          <ac:spMkLst>
            <pc:docMk/>
            <pc:sldMk cId="2679772575" sldId="639"/>
            <ac:spMk id="6" creationId="{5D696544-05AA-431D-93E2-8DEB6F5C4F4D}"/>
          </ac:spMkLst>
        </pc:spChg>
        <pc:picChg chg="add mod">
          <ac:chgData name="김 창수" userId="ac3a4ba82f06e91d" providerId="LiveId" clId="{6096EA81-7BE8-4714-B84A-36AFEC0F0BB6}" dt="2021-07-06T22:08:39.050" v="73804" actId="14100"/>
          <ac:picMkLst>
            <pc:docMk/>
            <pc:sldMk cId="2679772575" sldId="639"/>
            <ac:picMk id="8" creationId="{205B439A-B8A5-4AC9-96C1-F996F57C4A6A}"/>
          </ac:picMkLst>
        </pc:picChg>
      </pc:sldChg>
      <pc:sldChg chg="new del">
        <pc:chgData name="김 창수" userId="ac3a4ba82f06e91d" providerId="LiveId" clId="{6096EA81-7BE8-4714-B84A-36AFEC0F0BB6}" dt="2021-07-06T08:14:59.518" v="53891" actId="2696"/>
        <pc:sldMkLst>
          <pc:docMk/>
          <pc:sldMk cId="2183341516" sldId="640"/>
        </pc:sldMkLst>
      </pc:sldChg>
      <pc:sldChg chg="modSp add mod ord">
        <pc:chgData name="김 창수" userId="ac3a4ba82f06e91d" providerId="LiveId" clId="{6096EA81-7BE8-4714-B84A-36AFEC0F0BB6}" dt="2021-07-06T08:30:14.212" v="54135"/>
        <pc:sldMkLst>
          <pc:docMk/>
          <pc:sldMk cId="2643571372" sldId="640"/>
        </pc:sldMkLst>
        <pc:spChg chg="mod">
          <ac:chgData name="김 창수" userId="ac3a4ba82f06e91d" providerId="LiveId" clId="{6096EA81-7BE8-4714-B84A-36AFEC0F0BB6}" dt="2021-07-06T08:22:59.664" v="53966" actId="20577"/>
          <ac:spMkLst>
            <pc:docMk/>
            <pc:sldMk cId="2643571372" sldId="64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8:24:20.212" v="54003" actId="27636"/>
          <ac:spMkLst>
            <pc:docMk/>
            <pc:sldMk cId="2643571372" sldId="640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8:30:14.212" v="54135"/>
          <ac:graphicFrameMkLst>
            <pc:docMk/>
            <pc:sldMk cId="2643571372" sldId="640"/>
            <ac:graphicFrameMk id="5" creationId="{2BA7F498-1E5D-4557-B4EA-FB530B043D66}"/>
          </ac:graphicFrameMkLst>
        </pc:graphicFrameChg>
      </pc:sldChg>
      <pc:sldChg chg="addSp modSp add mod ord">
        <pc:chgData name="김 창수" userId="ac3a4ba82f06e91d" providerId="LiveId" clId="{6096EA81-7BE8-4714-B84A-36AFEC0F0BB6}" dt="2021-07-06T12:23:19.039" v="60743" actId="14100"/>
        <pc:sldMkLst>
          <pc:docMk/>
          <pc:sldMk cId="1595192558" sldId="641"/>
        </pc:sldMkLst>
        <pc:spChg chg="mod">
          <ac:chgData name="김 창수" userId="ac3a4ba82f06e91d" providerId="LiveId" clId="{6096EA81-7BE8-4714-B84A-36AFEC0F0BB6}" dt="2021-07-06T08:23:15.874" v="53972" actId="20577"/>
          <ac:spMkLst>
            <pc:docMk/>
            <pc:sldMk cId="1595192558" sldId="64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2:14:28.068" v="60498" actId="20577"/>
          <ac:spMkLst>
            <pc:docMk/>
            <pc:sldMk cId="1595192558" sldId="641"/>
            <ac:spMk id="4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12:23:19.039" v="60743" actId="14100"/>
          <ac:spMkLst>
            <pc:docMk/>
            <pc:sldMk cId="1595192558" sldId="641"/>
            <ac:spMk id="6" creationId="{ADFABAD8-C35D-4F1C-A625-7FFE7F11D6E8}"/>
          </ac:spMkLst>
        </pc:spChg>
        <pc:graphicFrameChg chg="mod modGraphic">
          <ac:chgData name="김 창수" userId="ac3a4ba82f06e91d" providerId="LiveId" clId="{6096EA81-7BE8-4714-B84A-36AFEC0F0BB6}" dt="2021-07-06T12:19:53.016" v="60628" actId="20577"/>
          <ac:graphicFrameMkLst>
            <pc:docMk/>
            <pc:sldMk cId="1595192558" sldId="641"/>
            <ac:graphicFrameMk id="5" creationId="{2BA7F498-1E5D-4557-B4EA-FB530B043D66}"/>
          </ac:graphicFrameMkLst>
        </pc:graphicFrameChg>
      </pc:sldChg>
      <pc:sldChg chg="modSp add mod ord">
        <pc:chgData name="김 창수" userId="ac3a4ba82f06e91d" providerId="LiveId" clId="{6096EA81-7BE8-4714-B84A-36AFEC0F0BB6}" dt="2021-07-06T16:04:24.515" v="64920"/>
        <pc:sldMkLst>
          <pc:docMk/>
          <pc:sldMk cId="1714755806" sldId="642"/>
        </pc:sldMkLst>
        <pc:spChg chg="mod">
          <ac:chgData name="김 창수" userId="ac3a4ba82f06e91d" providerId="LiveId" clId="{6096EA81-7BE8-4714-B84A-36AFEC0F0BB6}" dt="2021-07-06T08:23:43.299" v="53976" actId="20577"/>
          <ac:spMkLst>
            <pc:docMk/>
            <pc:sldMk cId="1714755806" sldId="642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6:00:21.097" v="64850" actId="6549"/>
          <ac:spMkLst>
            <pc:docMk/>
            <pc:sldMk cId="1714755806" sldId="642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16:04:24.515" v="64920"/>
          <ac:graphicFrameMkLst>
            <pc:docMk/>
            <pc:sldMk cId="1714755806" sldId="642"/>
            <ac:graphicFrameMk id="5" creationId="{2BA7F498-1E5D-4557-B4EA-FB530B043D66}"/>
          </ac:graphicFrameMkLst>
        </pc:graphicFrameChg>
      </pc:sldChg>
      <pc:sldChg chg="modSp add mod ord">
        <pc:chgData name="김 창수" userId="ac3a4ba82f06e91d" providerId="LiveId" clId="{6096EA81-7BE8-4714-B84A-36AFEC0F0BB6}" dt="2021-07-06T20:50:21.128" v="71373"/>
        <pc:sldMkLst>
          <pc:docMk/>
          <pc:sldMk cId="2720800232" sldId="643"/>
        </pc:sldMkLst>
        <pc:spChg chg="mod">
          <ac:chgData name="김 창수" userId="ac3a4ba82f06e91d" providerId="LiveId" clId="{6096EA81-7BE8-4714-B84A-36AFEC0F0BB6}" dt="2021-07-06T08:23:52.681" v="53982" actId="20577"/>
          <ac:spMkLst>
            <pc:docMk/>
            <pc:sldMk cId="2720800232" sldId="643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9:40:17.909" v="69666" actId="20577"/>
          <ac:spMkLst>
            <pc:docMk/>
            <pc:sldMk cId="2720800232" sldId="643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20:50:21.128" v="71373"/>
          <ac:graphicFrameMkLst>
            <pc:docMk/>
            <pc:sldMk cId="2720800232" sldId="643"/>
            <ac:graphicFrameMk id="5" creationId="{2BA7F498-1E5D-4557-B4EA-FB530B043D66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6T22:42:31.844" v="74512"/>
        <pc:sldMkLst>
          <pc:docMk/>
          <pc:sldMk cId="681227380" sldId="644"/>
        </pc:sldMkLst>
        <pc:spChg chg="mod">
          <ac:chgData name="김 창수" userId="ac3a4ba82f06e91d" providerId="LiveId" clId="{6096EA81-7BE8-4714-B84A-36AFEC0F0BB6}" dt="2021-07-06T08:24:00.241" v="53986" actId="20577"/>
          <ac:spMkLst>
            <pc:docMk/>
            <pc:sldMk cId="681227380" sldId="644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22:09:02.762" v="73833" actId="6549"/>
          <ac:spMkLst>
            <pc:docMk/>
            <pc:sldMk cId="681227380" sldId="644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22:42:31.844" v="74512"/>
          <ac:graphicFrameMkLst>
            <pc:docMk/>
            <pc:sldMk cId="681227380" sldId="644"/>
            <ac:graphicFrameMk id="5" creationId="{2BA7F498-1E5D-4557-B4EA-FB530B043D66}"/>
          </ac:graphicFrameMkLst>
        </pc:graphicFrameChg>
        <pc:picChg chg="add del">
          <ac:chgData name="김 창수" userId="ac3a4ba82f06e91d" providerId="LiveId" clId="{6096EA81-7BE8-4714-B84A-36AFEC0F0BB6}" dt="2021-07-06T22:14:51.049" v="73835" actId="478"/>
          <ac:picMkLst>
            <pc:docMk/>
            <pc:sldMk cId="681227380" sldId="644"/>
            <ac:picMk id="6" creationId="{909E5E8C-A6DD-450B-A73B-1D2DD4652EE8}"/>
          </ac:picMkLst>
        </pc:picChg>
      </pc:sldChg>
      <pc:sldChg chg="modSp add mod">
        <pc:chgData name="김 창수" userId="ac3a4ba82f06e91d" providerId="LiveId" clId="{6096EA81-7BE8-4714-B84A-36AFEC0F0BB6}" dt="2021-07-06T08:30:21.523" v="54136"/>
        <pc:sldMkLst>
          <pc:docMk/>
          <pc:sldMk cId="107198010" sldId="645"/>
        </pc:sldMkLst>
        <pc:spChg chg="mod">
          <ac:chgData name="김 창수" userId="ac3a4ba82f06e91d" providerId="LiveId" clId="{6096EA81-7BE8-4714-B84A-36AFEC0F0BB6}" dt="2021-07-06T08:29:53.779" v="54133"/>
          <ac:spMkLst>
            <pc:docMk/>
            <pc:sldMk cId="107198010" sldId="645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8:30:21.523" v="54136"/>
          <ac:graphicFrameMkLst>
            <pc:docMk/>
            <pc:sldMk cId="107198010" sldId="645"/>
            <ac:graphicFrameMk id="5" creationId="{2BA7F498-1E5D-4557-B4EA-FB530B043D66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6T08:31:21.333" v="54164" actId="1076"/>
        <pc:sldMkLst>
          <pc:docMk/>
          <pc:sldMk cId="652551466" sldId="646"/>
        </pc:sldMkLst>
        <pc:spChg chg="mod">
          <ac:chgData name="김 창수" userId="ac3a4ba82f06e91d" providerId="LiveId" clId="{6096EA81-7BE8-4714-B84A-36AFEC0F0BB6}" dt="2021-07-06T08:29:32.946" v="54129"/>
          <ac:spMkLst>
            <pc:docMk/>
            <pc:sldMk cId="652551466" sldId="64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8:30:43.590" v="54154" actId="6549"/>
          <ac:spMkLst>
            <pc:docMk/>
            <pc:sldMk cId="652551466" sldId="64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8:29:57.274" v="54134"/>
          <ac:spMkLst>
            <pc:docMk/>
            <pc:sldMk cId="652551466" sldId="646"/>
            <ac:spMk id="4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8:30:41.885" v="54153" actId="478"/>
          <ac:graphicFrameMkLst>
            <pc:docMk/>
            <pc:sldMk cId="652551466" sldId="646"/>
            <ac:graphicFrameMk id="7" creationId="{ADAF3401-DE81-4543-9BB3-606B72AFF637}"/>
          </ac:graphicFrameMkLst>
        </pc:graphicFrameChg>
        <pc:picChg chg="add mod">
          <ac:chgData name="김 창수" userId="ac3a4ba82f06e91d" providerId="LiveId" clId="{6096EA81-7BE8-4714-B84A-36AFEC0F0BB6}" dt="2021-07-06T08:31:21.333" v="54164" actId="1076"/>
          <ac:picMkLst>
            <pc:docMk/>
            <pc:sldMk cId="652551466" sldId="646"/>
            <ac:picMk id="6" creationId="{D9A9BAC2-B4EB-49B8-81E0-7F122E27AB2E}"/>
          </ac:picMkLst>
        </pc:picChg>
      </pc:sldChg>
      <pc:sldChg chg="addSp modSp add mod">
        <pc:chgData name="김 창수" userId="ac3a4ba82f06e91d" providerId="LiveId" clId="{6096EA81-7BE8-4714-B84A-36AFEC0F0BB6}" dt="2021-07-06T08:35:16.863" v="54319" actId="1076"/>
        <pc:sldMkLst>
          <pc:docMk/>
          <pc:sldMk cId="1226034887" sldId="647"/>
        </pc:sldMkLst>
        <pc:spChg chg="mod">
          <ac:chgData name="김 창수" userId="ac3a4ba82f06e91d" providerId="LiveId" clId="{6096EA81-7BE8-4714-B84A-36AFEC0F0BB6}" dt="2021-07-06T08:33:11.356" v="54272" actId="6549"/>
          <ac:spMkLst>
            <pc:docMk/>
            <pc:sldMk cId="1226034887" sldId="64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8:32:16.272" v="54264" actId="27636"/>
          <ac:spMkLst>
            <pc:docMk/>
            <pc:sldMk cId="1226034887" sldId="647"/>
            <ac:spMk id="4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08:35:16.863" v="54319" actId="1076"/>
          <ac:spMkLst>
            <pc:docMk/>
            <pc:sldMk cId="1226034887" sldId="647"/>
            <ac:spMk id="6" creationId="{C452BE36-8671-488B-8155-A7DD5BFD3FD8}"/>
          </ac:spMkLst>
        </pc:spChg>
        <pc:graphicFrameChg chg="mod modGraphic">
          <ac:chgData name="김 창수" userId="ac3a4ba82f06e91d" providerId="LiveId" clId="{6096EA81-7BE8-4714-B84A-36AFEC0F0BB6}" dt="2021-07-06T08:34:03.834" v="54313" actId="20577"/>
          <ac:graphicFrameMkLst>
            <pc:docMk/>
            <pc:sldMk cId="1226034887" sldId="647"/>
            <ac:graphicFrameMk id="7" creationId="{ADAF3401-DE81-4543-9BB3-606B72AFF637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8:36:06.157" v="54353" actId="14100"/>
        <pc:sldMkLst>
          <pc:docMk/>
          <pc:sldMk cId="3964960249" sldId="648"/>
        </pc:sldMkLst>
        <pc:spChg chg="mod">
          <ac:chgData name="김 창수" userId="ac3a4ba82f06e91d" providerId="LiveId" clId="{6096EA81-7BE8-4714-B84A-36AFEC0F0BB6}" dt="2021-07-06T08:35:36.582" v="54345" actId="6549"/>
          <ac:spMkLst>
            <pc:docMk/>
            <pc:sldMk cId="3964960249" sldId="648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6T08:35:42.802" v="54346" actId="478"/>
          <ac:spMkLst>
            <pc:docMk/>
            <pc:sldMk cId="3964960249" sldId="648"/>
            <ac:spMk id="6" creationId="{C452BE36-8671-488B-8155-A7DD5BFD3FD8}"/>
          </ac:spMkLst>
        </pc:spChg>
        <pc:graphicFrameChg chg="del">
          <ac:chgData name="김 창수" userId="ac3a4ba82f06e91d" providerId="LiveId" clId="{6096EA81-7BE8-4714-B84A-36AFEC0F0BB6}" dt="2021-07-06T08:35:42.802" v="54346" actId="478"/>
          <ac:graphicFrameMkLst>
            <pc:docMk/>
            <pc:sldMk cId="3964960249" sldId="648"/>
            <ac:graphicFrameMk id="7" creationId="{ADAF3401-DE81-4543-9BB3-606B72AFF637}"/>
          </ac:graphicFrameMkLst>
        </pc:graphicFrameChg>
        <pc:picChg chg="add mod">
          <ac:chgData name="김 창수" userId="ac3a4ba82f06e91d" providerId="LiveId" clId="{6096EA81-7BE8-4714-B84A-36AFEC0F0BB6}" dt="2021-07-06T08:36:06.157" v="54353" actId="14100"/>
          <ac:picMkLst>
            <pc:docMk/>
            <pc:sldMk cId="3964960249" sldId="648"/>
            <ac:picMk id="8" creationId="{5DB9737C-5609-4667-8D54-11CBB5121B32}"/>
          </ac:picMkLst>
        </pc:picChg>
      </pc:sldChg>
      <pc:sldChg chg="modSp add mod ord">
        <pc:chgData name="김 창수" userId="ac3a4ba82f06e91d" providerId="LiveId" clId="{6096EA81-7BE8-4714-B84A-36AFEC0F0BB6}" dt="2021-07-06T08:43:55.222" v="54527" actId="1076"/>
        <pc:sldMkLst>
          <pc:docMk/>
          <pc:sldMk cId="1457381156" sldId="649"/>
        </pc:sldMkLst>
        <pc:spChg chg="mod">
          <ac:chgData name="김 창수" userId="ac3a4ba82f06e91d" providerId="LiveId" clId="{6096EA81-7BE8-4714-B84A-36AFEC0F0BB6}" dt="2021-07-06T08:36:29.147" v="54395" actId="6549"/>
          <ac:spMkLst>
            <pc:docMk/>
            <pc:sldMk cId="1457381156" sldId="64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8:37:02.693" v="54456" actId="5793"/>
          <ac:spMkLst>
            <pc:docMk/>
            <pc:sldMk cId="1457381156" sldId="64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8:36:46.669" v="54454" actId="27636"/>
          <ac:spMkLst>
            <pc:docMk/>
            <pc:sldMk cId="1457381156" sldId="649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08:43:55.222" v="54527" actId="1076"/>
          <ac:spMkLst>
            <pc:docMk/>
            <pc:sldMk cId="1457381156" sldId="649"/>
            <ac:spMk id="6" creationId="{C452BE36-8671-488B-8155-A7DD5BFD3FD8}"/>
          </ac:spMkLst>
        </pc:spChg>
        <pc:graphicFrameChg chg="mod modGraphic">
          <ac:chgData name="김 창수" userId="ac3a4ba82f06e91d" providerId="LiveId" clId="{6096EA81-7BE8-4714-B84A-36AFEC0F0BB6}" dt="2021-07-06T08:39:08.608" v="54489" actId="20577"/>
          <ac:graphicFrameMkLst>
            <pc:docMk/>
            <pc:sldMk cId="1457381156" sldId="649"/>
            <ac:graphicFrameMk id="7" creationId="{ADAF3401-DE81-4543-9BB3-606B72AFF637}"/>
          </ac:graphicFrameMkLst>
        </pc:graphicFrameChg>
      </pc:sldChg>
      <pc:sldChg chg="modSp add mod">
        <pc:chgData name="김 창수" userId="ac3a4ba82f06e91d" providerId="LiveId" clId="{6096EA81-7BE8-4714-B84A-36AFEC0F0BB6}" dt="2021-07-06T08:43:29.683" v="54525" actId="1076"/>
        <pc:sldMkLst>
          <pc:docMk/>
          <pc:sldMk cId="3572066250" sldId="650"/>
        </pc:sldMkLst>
        <pc:spChg chg="mod">
          <ac:chgData name="김 창수" userId="ac3a4ba82f06e91d" providerId="LiveId" clId="{6096EA81-7BE8-4714-B84A-36AFEC0F0BB6}" dt="2021-07-06T08:43:29.683" v="54525" actId="1076"/>
          <ac:spMkLst>
            <pc:docMk/>
            <pc:sldMk cId="3572066250" sldId="650"/>
            <ac:spMk id="6" creationId="{C452BE36-8671-488B-8155-A7DD5BFD3FD8}"/>
          </ac:spMkLst>
        </pc:spChg>
        <pc:graphicFrameChg chg="mod modGraphic">
          <ac:chgData name="김 창수" userId="ac3a4ba82f06e91d" providerId="LiveId" clId="{6096EA81-7BE8-4714-B84A-36AFEC0F0BB6}" dt="2021-07-06T08:39:40.951" v="54522" actId="20577"/>
          <ac:graphicFrameMkLst>
            <pc:docMk/>
            <pc:sldMk cId="3572066250" sldId="650"/>
            <ac:graphicFrameMk id="7" creationId="{ADAF3401-DE81-4543-9BB3-606B72AFF637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6T08:51:12.382" v="54816" actId="20577"/>
        <pc:sldMkLst>
          <pc:docMk/>
          <pc:sldMk cId="4118198094" sldId="651"/>
        </pc:sldMkLst>
        <pc:spChg chg="mod">
          <ac:chgData name="김 창수" userId="ac3a4ba82f06e91d" providerId="LiveId" clId="{6096EA81-7BE8-4714-B84A-36AFEC0F0BB6}" dt="2021-07-06T08:51:12.382" v="54816" actId="20577"/>
          <ac:spMkLst>
            <pc:docMk/>
            <pc:sldMk cId="4118198094" sldId="65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8:45:46.558" v="54684" actId="6549"/>
          <ac:spMkLst>
            <pc:docMk/>
            <pc:sldMk cId="4118198094" sldId="65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8:45:27.089" v="54601"/>
          <ac:spMkLst>
            <pc:docMk/>
            <pc:sldMk cId="4118198094" sldId="651"/>
            <ac:spMk id="4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08:49:20.167" v="54795" actId="1076"/>
          <ac:spMkLst>
            <pc:docMk/>
            <pc:sldMk cId="4118198094" sldId="651"/>
            <ac:spMk id="7" creationId="{A8B4F854-E80D-4992-BECA-7715B23DACB1}"/>
          </ac:spMkLst>
        </pc:spChg>
        <pc:graphicFrameChg chg="add mod modGraphic">
          <ac:chgData name="김 창수" userId="ac3a4ba82f06e91d" providerId="LiveId" clId="{6096EA81-7BE8-4714-B84A-36AFEC0F0BB6}" dt="2021-07-06T08:48:49.518" v="54792" actId="20577"/>
          <ac:graphicFrameMkLst>
            <pc:docMk/>
            <pc:sldMk cId="4118198094" sldId="651"/>
            <ac:graphicFrameMk id="6" creationId="{61A87776-0C4F-4BC3-89D0-9AF04A5A6B99}"/>
          </ac:graphicFrameMkLst>
        </pc:graphicFrameChg>
        <pc:picChg chg="del">
          <ac:chgData name="김 창수" userId="ac3a4ba82f06e91d" providerId="LiveId" clId="{6096EA81-7BE8-4714-B84A-36AFEC0F0BB6}" dt="2021-07-06T08:45:50.821" v="54685" actId="478"/>
          <ac:picMkLst>
            <pc:docMk/>
            <pc:sldMk cId="4118198094" sldId="651"/>
            <ac:picMk id="8" creationId="{5DB9737C-5609-4667-8D54-11CBB5121B32}"/>
          </ac:picMkLst>
        </pc:picChg>
      </pc:sldChg>
      <pc:sldChg chg="delSp modSp add mod">
        <pc:chgData name="김 창수" userId="ac3a4ba82f06e91d" providerId="LiveId" clId="{6096EA81-7BE8-4714-B84A-36AFEC0F0BB6}" dt="2021-07-06T08:58:16.549" v="55031" actId="1076"/>
        <pc:sldMkLst>
          <pc:docMk/>
          <pc:sldMk cId="1418347753" sldId="652"/>
        </pc:sldMkLst>
        <pc:spChg chg="mod">
          <ac:chgData name="김 창수" userId="ac3a4ba82f06e91d" providerId="LiveId" clId="{6096EA81-7BE8-4714-B84A-36AFEC0F0BB6}" dt="2021-07-06T08:51:15.208" v="54817" actId="20577"/>
          <ac:spMkLst>
            <pc:docMk/>
            <pc:sldMk cId="1418347753" sldId="652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8:58:09.171" v="55030" actId="6549"/>
          <ac:spMkLst>
            <pc:docMk/>
            <pc:sldMk cId="1418347753" sldId="65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8:51:18.280" v="54818" actId="6549"/>
          <ac:spMkLst>
            <pc:docMk/>
            <pc:sldMk cId="1418347753" sldId="652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08:55:46.261" v="54953" actId="478"/>
          <ac:spMkLst>
            <pc:docMk/>
            <pc:sldMk cId="1418347753" sldId="652"/>
            <ac:spMk id="7" creationId="{A8B4F854-E80D-4992-BECA-7715B23DACB1}"/>
          </ac:spMkLst>
        </pc:spChg>
        <pc:graphicFrameChg chg="mod modGraphic">
          <ac:chgData name="김 창수" userId="ac3a4ba82f06e91d" providerId="LiveId" clId="{6096EA81-7BE8-4714-B84A-36AFEC0F0BB6}" dt="2021-07-06T08:58:16.549" v="55031" actId="1076"/>
          <ac:graphicFrameMkLst>
            <pc:docMk/>
            <pc:sldMk cId="1418347753" sldId="652"/>
            <ac:graphicFrameMk id="6" creationId="{61A87776-0C4F-4BC3-89D0-9AF04A5A6B99}"/>
          </ac:graphicFrameMkLst>
        </pc:graphicFrameChg>
      </pc:sldChg>
      <pc:sldChg chg="delSp modSp add mod ord">
        <pc:chgData name="김 창수" userId="ac3a4ba82f06e91d" providerId="LiveId" clId="{6096EA81-7BE8-4714-B84A-36AFEC0F0BB6}" dt="2021-07-06T08:54:30.299" v="54902"/>
        <pc:sldMkLst>
          <pc:docMk/>
          <pc:sldMk cId="203753174" sldId="653"/>
        </pc:sldMkLst>
        <pc:spChg chg="mod">
          <ac:chgData name="김 창수" userId="ac3a4ba82f06e91d" providerId="LiveId" clId="{6096EA81-7BE8-4714-B84A-36AFEC0F0BB6}" dt="2021-07-06T08:54:22.961" v="54900" actId="113"/>
          <ac:spMkLst>
            <pc:docMk/>
            <pc:sldMk cId="203753174" sldId="653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6T08:53:57.882" v="54883" actId="478"/>
          <ac:spMkLst>
            <pc:docMk/>
            <pc:sldMk cId="203753174" sldId="653"/>
            <ac:spMk id="7" creationId="{A8B4F854-E80D-4992-BECA-7715B23DACB1}"/>
          </ac:spMkLst>
        </pc:spChg>
        <pc:graphicFrameChg chg="del">
          <ac:chgData name="김 창수" userId="ac3a4ba82f06e91d" providerId="LiveId" clId="{6096EA81-7BE8-4714-B84A-36AFEC0F0BB6}" dt="2021-07-06T08:54:00.832" v="54884" actId="478"/>
          <ac:graphicFrameMkLst>
            <pc:docMk/>
            <pc:sldMk cId="203753174" sldId="653"/>
            <ac:graphicFrameMk id="6" creationId="{61A87776-0C4F-4BC3-89D0-9AF04A5A6B99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8:59:16.245" v="55040" actId="14100"/>
        <pc:sldMkLst>
          <pc:docMk/>
          <pc:sldMk cId="3922736534" sldId="654"/>
        </pc:sldMkLst>
        <pc:spChg chg="mod">
          <ac:chgData name="김 창수" userId="ac3a4ba82f06e91d" providerId="LiveId" clId="{6096EA81-7BE8-4714-B84A-36AFEC0F0BB6}" dt="2021-07-06T08:58:48.315" v="55033" actId="6549"/>
          <ac:spMkLst>
            <pc:docMk/>
            <pc:sldMk cId="3922736534" sldId="654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6T08:58:53.697" v="55035" actId="478"/>
          <ac:spMkLst>
            <pc:docMk/>
            <pc:sldMk cId="3922736534" sldId="654"/>
            <ac:spMk id="7" creationId="{A8B4F854-E80D-4992-BECA-7715B23DACB1}"/>
          </ac:spMkLst>
        </pc:spChg>
        <pc:graphicFrameChg chg="del">
          <ac:chgData name="김 창수" userId="ac3a4ba82f06e91d" providerId="LiveId" clId="{6096EA81-7BE8-4714-B84A-36AFEC0F0BB6}" dt="2021-07-06T08:58:51.320" v="55034" actId="478"/>
          <ac:graphicFrameMkLst>
            <pc:docMk/>
            <pc:sldMk cId="3922736534" sldId="654"/>
            <ac:graphicFrameMk id="6" creationId="{61A87776-0C4F-4BC3-89D0-9AF04A5A6B99}"/>
          </ac:graphicFrameMkLst>
        </pc:graphicFrameChg>
        <pc:picChg chg="add mod">
          <ac:chgData name="김 창수" userId="ac3a4ba82f06e91d" providerId="LiveId" clId="{6096EA81-7BE8-4714-B84A-36AFEC0F0BB6}" dt="2021-07-06T08:59:16.245" v="55040" actId="14100"/>
          <ac:picMkLst>
            <pc:docMk/>
            <pc:sldMk cId="3922736534" sldId="654"/>
            <ac:picMk id="8" creationId="{F3913212-6BD4-4E8F-9264-9E6BFB739756}"/>
          </ac:picMkLst>
        </pc:picChg>
      </pc:sldChg>
      <pc:sldChg chg="addSp modSp add mod">
        <pc:chgData name="김 창수" userId="ac3a4ba82f06e91d" providerId="LiveId" clId="{6096EA81-7BE8-4714-B84A-36AFEC0F0BB6}" dt="2021-07-06T09:06:24.473" v="55469" actId="20577"/>
        <pc:sldMkLst>
          <pc:docMk/>
          <pc:sldMk cId="3732601471" sldId="655"/>
        </pc:sldMkLst>
        <pc:spChg chg="mod">
          <ac:chgData name="김 창수" userId="ac3a4ba82f06e91d" providerId="LiveId" clId="{6096EA81-7BE8-4714-B84A-36AFEC0F0BB6}" dt="2021-07-06T08:59:47.391" v="55062" actId="6549"/>
          <ac:spMkLst>
            <pc:docMk/>
            <pc:sldMk cId="3732601471" sldId="655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9:03:58.195" v="55320" actId="6549"/>
          <ac:spMkLst>
            <pc:docMk/>
            <pc:sldMk cId="3732601471" sldId="65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9:02:17.252" v="55270" actId="20577"/>
          <ac:spMkLst>
            <pc:docMk/>
            <pc:sldMk cId="3732601471" sldId="655"/>
            <ac:spMk id="4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09:05:46.916" v="55432" actId="20577"/>
          <ac:spMkLst>
            <pc:docMk/>
            <pc:sldMk cId="3732601471" sldId="655"/>
            <ac:spMk id="7" creationId="{CA25AD8F-E3BF-430B-B5AF-3AD35C1CFCE0}"/>
          </ac:spMkLst>
        </pc:spChg>
        <pc:graphicFrameChg chg="mod modGraphic">
          <ac:chgData name="김 창수" userId="ac3a4ba82f06e91d" providerId="LiveId" clId="{6096EA81-7BE8-4714-B84A-36AFEC0F0BB6}" dt="2021-07-06T09:06:24.473" v="55469" actId="20577"/>
          <ac:graphicFrameMkLst>
            <pc:docMk/>
            <pc:sldMk cId="3732601471" sldId="655"/>
            <ac:graphicFrameMk id="6" creationId="{61A87776-0C4F-4BC3-89D0-9AF04A5A6B99}"/>
          </ac:graphicFrameMkLst>
        </pc:graphicFrameChg>
      </pc:sldChg>
      <pc:sldChg chg="modSp add mod">
        <pc:chgData name="김 창수" userId="ac3a4ba82f06e91d" providerId="LiveId" clId="{6096EA81-7BE8-4714-B84A-36AFEC0F0BB6}" dt="2021-07-06T09:09:07.785" v="55598" actId="14100"/>
        <pc:sldMkLst>
          <pc:docMk/>
          <pc:sldMk cId="873006712" sldId="656"/>
        </pc:sldMkLst>
        <pc:spChg chg="mod">
          <ac:chgData name="김 창수" userId="ac3a4ba82f06e91d" providerId="LiveId" clId="{6096EA81-7BE8-4714-B84A-36AFEC0F0BB6}" dt="2021-07-06T09:06:58.554" v="55510" actId="6549"/>
          <ac:spMkLst>
            <pc:docMk/>
            <pc:sldMk cId="873006712" sldId="65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9:09:07.785" v="55598" actId="14100"/>
          <ac:spMkLst>
            <pc:docMk/>
            <pc:sldMk cId="873006712" sldId="656"/>
            <ac:spMk id="7" creationId="{CA25AD8F-E3BF-430B-B5AF-3AD35C1CFCE0}"/>
          </ac:spMkLst>
        </pc:spChg>
        <pc:graphicFrameChg chg="mod modGraphic">
          <ac:chgData name="김 창수" userId="ac3a4ba82f06e91d" providerId="LiveId" clId="{6096EA81-7BE8-4714-B84A-36AFEC0F0BB6}" dt="2021-07-06T09:08:24.759" v="55521" actId="20577"/>
          <ac:graphicFrameMkLst>
            <pc:docMk/>
            <pc:sldMk cId="873006712" sldId="656"/>
            <ac:graphicFrameMk id="6" creationId="{61A87776-0C4F-4BC3-89D0-9AF04A5A6B99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9:17:21.230" v="55936"/>
        <pc:sldMkLst>
          <pc:docMk/>
          <pc:sldMk cId="1523679574" sldId="657"/>
        </pc:sldMkLst>
        <pc:spChg chg="mod">
          <ac:chgData name="김 창수" userId="ac3a4ba82f06e91d" providerId="LiveId" clId="{6096EA81-7BE8-4714-B84A-36AFEC0F0BB6}" dt="2021-07-06T09:17:21.230" v="55936"/>
          <ac:spMkLst>
            <pc:docMk/>
            <pc:sldMk cId="1523679574" sldId="65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9:09:24.744" v="55612" actId="6549"/>
          <ac:spMkLst>
            <pc:docMk/>
            <pc:sldMk cId="1523679574" sldId="657"/>
            <ac:spMk id="4" creationId="{00000000-0000-0000-0000-000000000000}"/>
          </ac:spMkLst>
        </pc:spChg>
        <pc:spChg chg="del mod">
          <ac:chgData name="김 창수" userId="ac3a4ba82f06e91d" providerId="LiveId" clId="{6096EA81-7BE8-4714-B84A-36AFEC0F0BB6}" dt="2021-07-06T09:11:48.734" v="55652" actId="478"/>
          <ac:spMkLst>
            <pc:docMk/>
            <pc:sldMk cId="1523679574" sldId="657"/>
            <ac:spMk id="7" creationId="{CA25AD8F-E3BF-430B-B5AF-3AD35C1CFCE0}"/>
          </ac:spMkLst>
        </pc:spChg>
        <pc:graphicFrameChg chg="mod modGraphic">
          <ac:chgData name="김 창수" userId="ac3a4ba82f06e91d" providerId="LiveId" clId="{6096EA81-7BE8-4714-B84A-36AFEC0F0BB6}" dt="2021-07-06T09:10:54.547" v="55633" actId="404"/>
          <ac:graphicFrameMkLst>
            <pc:docMk/>
            <pc:sldMk cId="1523679574" sldId="657"/>
            <ac:graphicFrameMk id="6" creationId="{61A87776-0C4F-4BC3-89D0-9AF04A5A6B99}"/>
          </ac:graphicFrameMkLst>
        </pc:graphicFrameChg>
        <pc:graphicFrameChg chg="add mod modGraphic">
          <ac:chgData name="김 창수" userId="ac3a4ba82f06e91d" providerId="LiveId" clId="{6096EA81-7BE8-4714-B84A-36AFEC0F0BB6}" dt="2021-07-06T09:16:35.161" v="55932" actId="404"/>
          <ac:graphicFrameMkLst>
            <pc:docMk/>
            <pc:sldMk cId="1523679574" sldId="657"/>
            <ac:graphicFrameMk id="8" creationId="{8AC0390A-5DF8-4D76-854D-F8739033714A}"/>
          </ac:graphicFrameMkLst>
        </pc:graphicFrameChg>
      </pc:sldChg>
      <pc:sldChg chg="delSp modSp add mod">
        <pc:chgData name="김 창수" userId="ac3a4ba82f06e91d" providerId="LiveId" clId="{6096EA81-7BE8-4714-B84A-36AFEC0F0BB6}" dt="2021-07-06T09:17:38.804" v="55937" actId="20577"/>
        <pc:sldMkLst>
          <pc:docMk/>
          <pc:sldMk cId="3329368254" sldId="658"/>
        </pc:sldMkLst>
        <pc:spChg chg="mod">
          <ac:chgData name="김 창수" userId="ac3a4ba82f06e91d" providerId="LiveId" clId="{6096EA81-7BE8-4714-B84A-36AFEC0F0BB6}" dt="2021-07-06T09:15:19.071" v="55853" actId="6549"/>
          <ac:spMkLst>
            <pc:docMk/>
            <pc:sldMk cId="3329368254" sldId="658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9:17:38.804" v="55937" actId="20577"/>
          <ac:spMkLst>
            <pc:docMk/>
            <pc:sldMk cId="3329368254" sldId="658"/>
            <ac:spMk id="4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09:14:09.495" v="55779" actId="478"/>
          <ac:graphicFrameMkLst>
            <pc:docMk/>
            <pc:sldMk cId="3329368254" sldId="658"/>
            <ac:graphicFrameMk id="6" creationId="{61A87776-0C4F-4BC3-89D0-9AF04A5A6B99}"/>
          </ac:graphicFrameMkLst>
        </pc:graphicFrameChg>
      </pc:sldChg>
      <pc:sldChg chg="delSp modSp add mod ord">
        <pc:chgData name="김 창수" userId="ac3a4ba82f06e91d" providerId="LiveId" clId="{6096EA81-7BE8-4714-B84A-36AFEC0F0BB6}" dt="2021-07-06T09:19:05.808" v="56005" actId="20577"/>
        <pc:sldMkLst>
          <pc:docMk/>
          <pc:sldMk cId="2978266452" sldId="659"/>
        </pc:sldMkLst>
        <pc:spChg chg="del mod">
          <ac:chgData name="김 창수" userId="ac3a4ba82f06e91d" providerId="LiveId" clId="{6096EA81-7BE8-4714-B84A-36AFEC0F0BB6}" dt="2021-07-06T09:18:06.330" v="55965" actId="478"/>
          <ac:spMkLst>
            <pc:docMk/>
            <pc:sldMk cId="2978266452" sldId="65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9:17:56.068" v="55963" actId="6549"/>
          <ac:spMkLst>
            <pc:docMk/>
            <pc:sldMk cId="2978266452" sldId="659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9:19:05.808" v="56005" actId="20577"/>
          <ac:graphicFrameMkLst>
            <pc:docMk/>
            <pc:sldMk cId="2978266452" sldId="659"/>
            <ac:graphicFrameMk id="6" creationId="{61A87776-0C4F-4BC3-89D0-9AF04A5A6B99}"/>
          </ac:graphicFrameMkLst>
        </pc:graphicFrameChg>
        <pc:graphicFrameChg chg="del">
          <ac:chgData name="김 창수" userId="ac3a4ba82f06e91d" providerId="LiveId" clId="{6096EA81-7BE8-4714-B84A-36AFEC0F0BB6}" dt="2021-07-06T09:18:09.629" v="55966" actId="478"/>
          <ac:graphicFrameMkLst>
            <pc:docMk/>
            <pc:sldMk cId="2978266452" sldId="659"/>
            <ac:graphicFrameMk id="8" creationId="{8AC0390A-5DF8-4D76-854D-F8739033714A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6T09:38:26.674" v="56354" actId="113"/>
        <pc:sldMkLst>
          <pc:docMk/>
          <pc:sldMk cId="96332506" sldId="660"/>
        </pc:sldMkLst>
        <pc:spChg chg="mod">
          <ac:chgData name="김 창수" userId="ac3a4ba82f06e91d" providerId="LiveId" clId="{6096EA81-7BE8-4714-B84A-36AFEC0F0BB6}" dt="2021-07-06T09:19:31.697" v="56040" actId="6549"/>
          <ac:spMkLst>
            <pc:docMk/>
            <pc:sldMk cId="96332506" sldId="66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09:38:26.674" v="56354" actId="113"/>
          <ac:spMkLst>
            <pc:docMk/>
            <pc:sldMk cId="96332506" sldId="66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9:19:46.647" v="56057" actId="6549"/>
          <ac:spMkLst>
            <pc:docMk/>
            <pc:sldMk cId="96332506" sldId="660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09:22:02.073" v="56071" actId="478"/>
          <ac:spMkLst>
            <pc:docMk/>
            <pc:sldMk cId="96332506" sldId="660"/>
            <ac:spMk id="7" creationId="{CA25AD8F-E3BF-430B-B5AF-3AD35C1CFCE0}"/>
          </ac:spMkLst>
        </pc:spChg>
        <pc:spChg chg="add del mod">
          <ac:chgData name="김 창수" userId="ac3a4ba82f06e91d" providerId="LiveId" clId="{6096EA81-7BE8-4714-B84A-36AFEC0F0BB6}" dt="2021-07-06T09:37:35.845" v="56262" actId="478"/>
          <ac:spMkLst>
            <pc:docMk/>
            <pc:sldMk cId="96332506" sldId="660"/>
            <ac:spMk id="8" creationId="{57A3BE82-DC90-4F4D-B719-E1B423127588}"/>
          </ac:spMkLst>
        </pc:spChg>
        <pc:graphicFrameChg chg="del mod modGraphic">
          <ac:chgData name="김 창수" userId="ac3a4ba82f06e91d" providerId="LiveId" clId="{6096EA81-7BE8-4714-B84A-36AFEC0F0BB6}" dt="2021-07-06T09:37:31.183" v="56260" actId="478"/>
          <ac:graphicFrameMkLst>
            <pc:docMk/>
            <pc:sldMk cId="96332506" sldId="660"/>
            <ac:graphicFrameMk id="6" creationId="{61A87776-0C4F-4BC3-89D0-9AF04A5A6B99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9:46:11.990" v="56451" actId="20577"/>
        <pc:sldMkLst>
          <pc:docMk/>
          <pc:sldMk cId="2276638786" sldId="661"/>
        </pc:sldMkLst>
        <pc:spChg chg="mod">
          <ac:chgData name="김 창수" userId="ac3a4ba82f06e91d" providerId="LiveId" clId="{6096EA81-7BE8-4714-B84A-36AFEC0F0BB6}" dt="2021-07-06T09:45:08.432" v="56412" actId="20577"/>
          <ac:spMkLst>
            <pc:docMk/>
            <pc:sldMk cId="2276638786" sldId="661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9:46:11.990" v="56451" actId="20577"/>
          <ac:spMkLst>
            <pc:docMk/>
            <pc:sldMk cId="2276638786" sldId="661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09:24:49.679" v="56233" actId="478"/>
          <ac:spMkLst>
            <pc:docMk/>
            <pc:sldMk cId="2276638786" sldId="661"/>
            <ac:spMk id="7" creationId="{849097D3-B6E0-4446-8CC8-1D5CAA2BD598}"/>
          </ac:spMkLst>
        </pc:spChg>
        <pc:spChg chg="add mod">
          <ac:chgData name="김 창수" userId="ac3a4ba82f06e91d" providerId="LiveId" clId="{6096EA81-7BE8-4714-B84A-36AFEC0F0BB6}" dt="2021-07-06T09:43:55.814" v="56396" actId="1076"/>
          <ac:spMkLst>
            <pc:docMk/>
            <pc:sldMk cId="2276638786" sldId="661"/>
            <ac:spMk id="8" creationId="{D755112F-74DA-41D2-99EB-C2EEC857EA90}"/>
          </ac:spMkLst>
        </pc:spChg>
        <pc:spChg chg="add del mod">
          <ac:chgData name="김 창수" userId="ac3a4ba82f06e91d" providerId="LiveId" clId="{6096EA81-7BE8-4714-B84A-36AFEC0F0BB6}" dt="2021-07-06T09:42:06.440" v="56363" actId="478"/>
          <ac:spMkLst>
            <pc:docMk/>
            <pc:sldMk cId="2276638786" sldId="661"/>
            <ac:spMk id="9" creationId="{36EBC9F0-A47D-4A3D-B813-F899DFA1536C}"/>
          </ac:spMkLst>
        </pc:spChg>
        <pc:graphicFrameChg chg="mod modGraphic">
          <ac:chgData name="김 창수" userId="ac3a4ba82f06e91d" providerId="LiveId" clId="{6096EA81-7BE8-4714-B84A-36AFEC0F0BB6}" dt="2021-07-06T09:37:15.418" v="56258" actId="1076"/>
          <ac:graphicFrameMkLst>
            <pc:docMk/>
            <pc:sldMk cId="2276638786" sldId="661"/>
            <ac:graphicFrameMk id="6" creationId="{61A87776-0C4F-4BC3-89D0-9AF04A5A6B99}"/>
          </ac:graphicFrameMkLst>
        </pc:graphicFrameChg>
      </pc:sldChg>
      <pc:sldChg chg="modSp add mod">
        <pc:chgData name="김 창수" userId="ac3a4ba82f06e91d" providerId="LiveId" clId="{6096EA81-7BE8-4714-B84A-36AFEC0F0BB6}" dt="2021-07-06T09:53:16.236" v="56672" actId="2710"/>
        <pc:sldMkLst>
          <pc:docMk/>
          <pc:sldMk cId="2559710113" sldId="662"/>
        </pc:sldMkLst>
        <pc:spChg chg="mod">
          <ac:chgData name="김 창수" userId="ac3a4ba82f06e91d" providerId="LiveId" clId="{6096EA81-7BE8-4714-B84A-36AFEC0F0BB6}" dt="2021-07-06T09:53:16.236" v="56672" actId="2710"/>
          <ac:spMkLst>
            <pc:docMk/>
            <pc:sldMk cId="2559710113" sldId="662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9:46:35.560" v="56464" actId="6549"/>
          <ac:spMkLst>
            <pc:docMk/>
            <pc:sldMk cId="2559710113" sldId="662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09:53:04.564" v="56670" actId="14100"/>
          <ac:spMkLst>
            <pc:docMk/>
            <pc:sldMk cId="2559710113" sldId="662"/>
            <ac:spMk id="8" creationId="{D755112F-74DA-41D2-99EB-C2EEC857EA90}"/>
          </ac:spMkLst>
        </pc:spChg>
        <pc:graphicFrameChg chg="mod modGraphic">
          <ac:chgData name="김 창수" userId="ac3a4ba82f06e91d" providerId="LiveId" clId="{6096EA81-7BE8-4714-B84A-36AFEC0F0BB6}" dt="2021-07-06T09:48:33.097" v="56472" actId="403"/>
          <ac:graphicFrameMkLst>
            <pc:docMk/>
            <pc:sldMk cId="2559710113" sldId="662"/>
            <ac:graphicFrameMk id="6" creationId="{61A87776-0C4F-4BC3-89D0-9AF04A5A6B99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09:59:02.342" v="56771" actId="6559"/>
        <pc:sldMkLst>
          <pc:docMk/>
          <pc:sldMk cId="947530634" sldId="663"/>
        </pc:sldMkLst>
        <pc:spChg chg="mod">
          <ac:chgData name="김 창수" userId="ac3a4ba82f06e91d" providerId="LiveId" clId="{6096EA81-7BE8-4714-B84A-36AFEC0F0BB6}" dt="2021-07-06T09:59:02.342" v="56771" actId="6559"/>
          <ac:spMkLst>
            <pc:docMk/>
            <pc:sldMk cId="947530634" sldId="66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9:58:17.501" v="56762" actId="6549"/>
          <ac:spMkLst>
            <pc:docMk/>
            <pc:sldMk cId="947530634" sldId="663"/>
            <ac:spMk id="4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09:58:12.245" v="56747" actId="1076"/>
          <ac:spMkLst>
            <pc:docMk/>
            <pc:sldMk cId="947530634" sldId="663"/>
            <ac:spMk id="7" creationId="{16A63A0F-147C-4C20-9A7B-16F5BE847CA1}"/>
          </ac:spMkLst>
        </pc:spChg>
        <pc:spChg chg="del">
          <ac:chgData name="김 창수" userId="ac3a4ba82f06e91d" providerId="LiveId" clId="{6096EA81-7BE8-4714-B84A-36AFEC0F0BB6}" dt="2021-07-06T09:56:25.941" v="56736" actId="478"/>
          <ac:spMkLst>
            <pc:docMk/>
            <pc:sldMk cId="947530634" sldId="663"/>
            <ac:spMk id="8" creationId="{D755112F-74DA-41D2-99EB-C2EEC857EA90}"/>
          </ac:spMkLst>
        </pc:spChg>
        <pc:spChg chg="add del mod">
          <ac:chgData name="김 창수" userId="ac3a4ba82f06e91d" providerId="LiveId" clId="{6096EA81-7BE8-4714-B84A-36AFEC0F0BB6}" dt="2021-07-06T09:57:56.350" v="56745" actId="478"/>
          <ac:spMkLst>
            <pc:docMk/>
            <pc:sldMk cId="947530634" sldId="663"/>
            <ac:spMk id="9" creationId="{62152D32-5C0F-447F-AC9F-9C6BCDC8B686}"/>
          </ac:spMkLst>
        </pc:spChg>
      </pc:sldChg>
      <pc:sldChg chg="modSp add del mod">
        <pc:chgData name="김 창수" userId="ac3a4ba82f06e91d" providerId="LiveId" clId="{6096EA81-7BE8-4714-B84A-36AFEC0F0BB6}" dt="2021-07-06T09:56:09.321" v="56712" actId="2696"/>
        <pc:sldMkLst>
          <pc:docMk/>
          <pc:sldMk cId="1894466405" sldId="663"/>
        </pc:sldMkLst>
        <pc:spChg chg="mod">
          <ac:chgData name="김 창수" userId="ac3a4ba82f06e91d" providerId="LiveId" clId="{6096EA81-7BE8-4714-B84A-36AFEC0F0BB6}" dt="2021-07-06T09:54:26.542" v="56711" actId="6549"/>
          <ac:spMkLst>
            <pc:docMk/>
            <pc:sldMk cId="1894466405" sldId="663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09:53:45.408" v="56705" actId="6549"/>
          <ac:spMkLst>
            <pc:docMk/>
            <pc:sldMk cId="1894466405" sldId="663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09:54:08.973" v="56710" actId="404"/>
          <ac:graphicFrameMkLst>
            <pc:docMk/>
            <pc:sldMk cId="1894466405" sldId="663"/>
            <ac:graphicFrameMk id="6" creationId="{61A87776-0C4F-4BC3-89D0-9AF04A5A6B99}"/>
          </ac:graphicFrameMkLst>
        </pc:graphicFrameChg>
      </pc:sldChg>
      <pc:sldChg chg="add del">
        <pc:chgData name="김 창수" userId="ac3a4ba82f06e91d" providerId="LiveId" clId="{6096EA81-7BE8-4714-B84A-36AFEC0F0BB6}" dt="2021-07-06T09:58:51.368" v="56767" actId="2890"/>
        <pc:sldMkLst>
          <pc:docMk/>
          <pc:sldMk cId="101645853" sldId="664"/>
        </pc:sldMkLst>
      </pc:sldChg>
      <pc:sldChg chg="delSp modSp add mod">
        <pc:chgData name="김 창수" userId="ac3a4ba82f06e91d" providerId="LiveId" clId="{6096EA81-7BE8-4714-B84A-36AFEC0F0BB6}" dt="2021-07-06T10:15:08.260" v="57316" actId="20577"/>
        <pc:sldMkLst>
          <pc:docMk/>
          <pc:sldMk cId="2591933773" sldId="664"/>
        </pc:sldMkLst>
        <pc:spChg chg="mod">
          <ac:chgData name="김 창수" userId="ac3a4ba82f06e91d" providerId="LiveId" clId="{6096EA81-7BE8-4714-B84A-36AFEC0F0BB6}" dt="2021-07-06T10:15:08.260" v="57316" actId="20577"/>
          <ac:spMkLst>
            <pc:docMk/>
            <pc:sldMk cId="2591933773" sldId="66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0:10:38.682" v="57247" actId="20577"/>
          <ac:spMkLst>
            <pc:docMk/>
            <pc:sldMk cId="2591933773" sldId="664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09:59:42.248" v="56781" actId="478"/>
          <ac:spMkLst>
            <pc:docMk/>
            <pc:sldMk cId="2591933773" sldId="664"/>
            <ac:spMk id="7" creationId="{16A63A0F-147C-4C20-9A7B-16F5BE847CA1}"/>
          </ac:spMkLst>
        </pc:spChg>
        <pc:graphicFrameChg chg="mod modGraphic">
          <ac:chgData name="김 창수" userId="ac3a4ba82f06e91d" providerId="LiveId" clId="{6096EA81-7BE8-4714-B84A-36AFEC0F0BB6}" dt="2021-07-06T10:01:29.848" v="56931" actId="20577"/>
          <ac:graphicFrameMkLst>
            <pc:docMk/>
            <pc:sldMk cId="2591933773" sldId="664"/>
            <ac:graphicFrameMk id="6" creationId="{61A87776-0C4F-4BC3-89D0-9AF04A5A6B99}"/>
          </ac:graphicFrameMkLst>
        </pc:graphicFrameChg>
      </pc:sldChg>
      <pc:sldChg chg="add del">
        <pc:chgData name="김 창수" userId="ac3a4ba82f06e91d" providerId="LiveId" clId="{6096EA81-7BE8-4714-B84A-36AFEC0F0BB6}" dt="2021-07-06T09:58:53.472" v="56769" actId="2890"/>
        <pc:sldMkLst>
          <pc:docMk/>
          <pc:sldMk cId="3392470609" sldId="664"/>
        </pc:sldMkLst>
      </pc:sldChg>
      <pc:sldChg chg="addSp modSp add mod">
        <pc:chgData name="김 창수" userId="ac3a4ba82f06e91d" providerId="LiveId" clId="{6096EA81-7BE8-4714-B84A-36AFEC0F0BB6}" dt="2021-07-06T10:14:01.117" v="57303" actId="1076"/>
        <pc:sldMkLst>
          <pc:docMk/>
          <pc:sldMk cId="2192314143" sldId="665"/>
        </pc:sldMkLst>
        <pc:spChg chg="mod">
          <ac:chgData name="김 창수" userId="ac3a4ba82f06e91d" providerId="LiveId" clId="{6096EA81-7BE8-4714-B84A-36AFEC0F0BB6}" dt="2021-07-06T10:10:23.196" v="57236" actId="6549"/>
          <ac:spMkLst>
            <pc:docMk/>
            <pc:sldMk cId="2192314143" sldId="665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0:10:51.274" v="57257"/>
          <ac:spMkLst>
            <pc:docMk/>
            <pc:sldMk cId="2192314143" sldId="665"/>
            <ac:spMk id="4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10:14:01.117" v="57303" actId="1076"/>
          <ac:spMkLst>
            <pc:docMk/>
            <pc:sldMk cId="2192314143" sldId="665"/>
            <ac:spMk id="7" creationId="{55F22D99-A8F0-4F63-B51B-633D7BAC172D}"/>
          </ac:spMkLst>
        </pc:spChg>
        <pc:graphicFrameChg chg="mod modGraphic">
          <ac:chgData name="김 창수" userId="ac3a4ba82f06e91d" providerId="LiveId" clId="{6096EA81-7BE8-4714-B84A-36AFEC0F0BB6}" dt="2021-07-06T10:09:59.694" v="57228" actId="1076"/>
          <ac:graphicFrameMkLst>
            <pc:docMk/>
            <pc:sldMk cId="2192314143" sldId="665"/>
            <ac:graphicFrameMk id="6" creationId="{61A87776-0C4F-4BC3-89D0-9AF04A5A6B99}"/>
          </ac:graphicFrameMkLst>
        </pc:graphicFrameChg>
      </pc:sldChg>
      <pc:sldChg chg="modSp add mod">
        <pc:chgData name="김 창수" userId="ac3a4ba82f06e91d" providerId="LiveId" clId="{6096EA81-7BE8-4714-B84A-36AFEC0F0BB6}" dt="2021-07-06T10:14:19.912" v="57313" actId="113"/>
        <pc:sldMkLst>
          <pc:docMk/>
          <pc:sldMk cId="1788259754" sldId="666"/>
        </pc:sldMkLst>
        <pc:spChg chg="mod">
          <ac:chgData name="김 창수" userId="ac3a4ba82f06e91d" providerId="LiveId" clId="{6096EA81-7BE8-4714-B84A-36AFEC0F0BB6}" dt="2021-07-06T10:11:06.514" v="57274"/>
          <ac:spMkLst>
            <pc:docMk/>
            <pc:sldMk cId="1788259754" sldId="66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0:11:01.516" v="57265"/>
          <ac:spMkLst>
            <pc:docMk/>
            <pc:sldMk cId="1788259754" sldId="666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0:14:19.912" v="57313" actId="113"/>
          <ac:spMkLst>
            <pc:docMk/>
            <pc:sldMk cId="1788259754" sldId="666"/>
            <ac:spMk id="7" creationId="{55F22D99-A8F0-4F63-B51B-633D7BAC172D}"/>
          </ac:spMkLst>
        </pc:spChg>
        <pc:graphicFrameChg chg="mod modGraphic">
          <ac:chgData name="김 창수" userId="ac3a4ba82f06e91d" providerId="LiveId" clId="{6096EA81-7BE8-4714-B84A-36AFEC0F0BB6}" dt="2021-07-06T10:11:40.640" v="57292" actId="20577"/>
          <ac:graphicFrameMkLst>
            <pc:docMk/>
            <pc:sldMk cId="1788259754" sldId="666"/>
            <ac:graphicFrameMk id="6" creationId="{61A87776-0C4F-4BC3-89D0-9AF04A5A6B99}"/>
          </ac:graphicFrameMkLst>
        </pc:graphicFrameChg>
      </pc:sldChg>
      <pc:sldChg chg="delSp modSp add mod">
        <pc:chgData name="김 창수" userId="ac3a4ba82f06e91d" providerId="LiveId" clId="{6096EA81-7BE8-4714-B84A-36AFEC0F0BB6}" dt="2021-07-06T10:21:37.270" v="57560" actId="6549"/>
        <pc:sldMkLst>
          <pc:docMk/>
          <pc:sldMk cId="1704692353" sldId="667"/>
        </pc:sldMkLst>
        <pc:spChg chg="mod">
          <ac:chgData name="김 창수" userId="ac3a4ba82f06e91d" providerId="LiveId" clId="{6096EA81-7BE8-4714-B84A-36AFEC0F0BB6}" dt="2021-07-06T10:21:37.270" v="57560" actId="6549"/>
          <ac:spMkLst>
            <pc:docMk/>
            <pc:sldMk cId="1704692353" sldId="667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0:15:55.069" v="57371" actId="6549"/>
          <ac:spMkLst>
            <pc:docMk/>
            <pc:sldMk cId="1704692353" sldId="667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10:18:33.210" v="57379" actId="478"/>
          <ac:spMkLst>
            <pc:docMk/>
            <pc:sldMk cId="1704692353" sldId="667"/>
            <ac:spMk id="7" creationId="{55F22D99-A8F0-4F63-B51B-633D7BAC172D}"/>
          </ac:spMkLst>
        </pc:spChg>
        <pc:graphicFrameChg chg="del">
          <ac:chgData name="김 창수" userId="ac3a4ba82f06e91d" providerId="LiveId" clId="{6096EA81-7BE8-4714-B84A-36AFEC0F0BB6}" dt="2021-07-06T10:18:31.249" v="57378" actId="478"/>
          <ac:graphicFrameMkLst>
            <pc:docMk/>
            <pc:sldMk cId="1704692353" sldId="667"/>
            <ac:graphicFrameMk id="6" creationId="{61A87776-0C4F-4BC3-89D0-9AF04A5A6B99}"/>
          </ac:graphicFrameMkLst>
        </pc:graphicFrameChg>
      </pc:sldChg>
      <pc:sldChg chg="delSp modSp add mod">
        <pc:chgData name="김 창수" userId="ac3a4ba82f06e91d" providerId="LiveId" clId="{6096EA81-7BE8-4714-B84A-36AFEC0F0BB6}" dt="2021-07-06T10:33:37.312" v="57713" actId="20577"/>
        <pc:sldMkLst>
          <pc:docMk/>
          <pc:sldMk cId="617861952" sldId="668"/>
        </pc:sldMkLst>
        <pc:spChg chg="mod">
          <ac:chgData name="김 창수" userId="ac3a4ba82f06e91d" providerId="LiveId" clId="{6096EA81-7BE8-4714-B84A-36AFEC0F0BB6}" dt="2021-07-06T10:22:10.560" v="57621" actId="6549"/>
          <ac:spMkLst>
            <pc:docMk/>
            <pc:sldMk cId="617861952" sldId="668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6T10:22:14.934" v="57622" actId="478"/>
          <ac:spMkLst>
            <pc:docMk/>
            <pc:sldMk cId="617861952" sldId="668"/>
            <ac:spMk id="7" creationId="{55F22D99-A8F0-4F63-B51B-633D7BAC172D}"/>
          </ac:spMkLst>
        </pc:spChg>
        <pc:graphicFrameChg chg="mod modGraphic">
          <ac:chgData name="김 창수" userId="ac3a4ba82f06e91d" providerId="LiveId" clId="{6096EA81-7BE8-4714-B84A-36AFEC0F0BB6}" dt="2021-07-06T10:33:37.312" v="57713" actId="20577"/>
          <ac:graphicFrameMkLst>
            <pc:docMk/>
            <pc:sldMk cId="617861952" sldId="668"/>
            <ac:graphicFrameMk id="6" creationId="{61A87776-0C4F-4BC3-89D0-9AF04A5A6B99}"/>
          </ac:graphicFrameMkLst>
        </pc:graphicFrameChg>
      </pc:sldChg>
      <pc:sldChg chg="modSp add mod">
        <pc:chgData name="김 창수" userId="ac3a4ba82f06e91d" providerId="LiveId" clId="{6096EA81-7BE8-4714-B84A-36AFEC0F0BB6}" dt="2021-07-06T10:36:38.430" v="57854" actId="20577"/>
        <pc:sldMkLst>
          <pc:docMk/>
          <pc:sldMk cId="435170771" sldId="669"/>
        </pc:sldMkLst>
        <pc:graphicFrameChg chg="mod modGraphic">
          <ac:chgData name="김 창수" userId="ac3a4ba82f06e91d" providerId="LiveId" clId="{6096EA81-7BE8-4714-B84A-36AFEC0F0BB6}" dt="2021-07-06T10:36:38.430" v="57854" actId="20577"/>
          <ac:graphicFrameMkLst>
            <pc:docMk/>
            <pc:sldMk cId="435170771" sldId="669"/>
            <ac:graphicFrameMk id="6" creationId="{61A87776-0C4F-4BC3-89D0-9AF04A5A6B99}"/>
          </ac:graphicFrameMkLst>
        </pc:graphicFrameChg>
      </pc:sldChg>
      <pc:sldChg chg="modSp add del mod">
        <pc:chgData name="김 창수" userId="ac3a4ba82f06e91d" providerId="LiveId" clId="{6096EA81-7BE8-4714-B84A-36AFEC0F0BB6}" dt="2021-07-06T10:30:03.349" v="57642" actId="2696"/>
        <pc:sldMkLst>
          <pc:docMk/>
          <pc:sldMk cId="3148235085" sldId="669"/>
        </pc:sldMkLst>
        <pc:graphicFrameChg chg="modGraphic">
          <ac:chgData name="김 창수" userId="ac3a4ba82f06e91d" providerId="LiveId" clId="{6096EA81-7BE8-4714-B84A-36AFEC0F0BB6}" dt="2021-07-06T10:29:41.878" v="57640" actId="6549"/>
          <ac:graphicFrameMkLst>
            <pc:docMk/>
            <pc:sldMk cId="3148235085" sldId="669"/>
            <ac:graphicFrameMk id="6" creationId="{61A87776-0C4F-4BC3-89D0-9AF04A5A6B99}"/>
          </ac:graphicFrameMkLst>
        </pc:graphicFrameChg>
      </pc:sldChg>
      <pc:sldChg chg="modSp add mod">
        <pc:chgData name="김 창수" userId="ac3a4ba82f06e91d" providerId="LiveId" clId="{6096EA81-7BE8-4714-B84A-36AFEC0F0BB6}" dt="2021-07-06T10:37:12.053" v="57898" actId="20577"/>
        <pc:sldMkLst>
          <pc:docMk/>
          <pc:sldMk cId="1683890119" sldId="670"/>
        </pc:sldMkLst>
        <pc:graphicFrameChg chg="mod modGraphic">
          <ac:chgData name="김 창수" userId="ac3a4ba82f06e91d" providerId="LiveId" clId="{6096EA81-7BE8-4714-B84A-36AFEC0F0BB6}" dt="2021-07-06T10:37:12.053" v="57898" actId="20577"/>
          <ac:graphicFrameMkLst>
            <pc:docMk/>
            <pc:sldMk cId="1683890119" sldId="670"/>
            <ac:graphicFrameMk id="6" creationId="{61A87776-0C4F-4BC3-89D0-9AF04A5A6B99}"/>
          </ac:graphicFrameMkLst>
        </pc:graphicFrameChg>
      </pc:sldChg>
      <pc:sldChg chg="modSp add del mod">
        <pc:chgData name="김 창수" userId="ac3a4ba82f06e91d" providerId="LiveId" clId="{6096EA81-7BE8-4714-B84A-36AFEC0F0BB6}" dt="2021-07-06T10:30:03.349" v="57642" actId="2696"/>
        <pc:sldMkLst>
          <pc:docMk/>
          <pc:sldMk cId="4066347841" sldId="670"/>
        </pc:sldMkLst>
        <pc:graphicFrameChg chg="modGraphic">
          <ac:chgData name="김 창수" userId="ac3a4ba82f06e91d" providerId="LiveId" clId="{6096EA81-7BE8-4714-B84A-36AFEC0F0BB6}" dt="2021-07-06T10:29:41.192" v="57639" actId="6549"/>
          <ac:graphicFrameMkLst>
            <pc:docMk/>
            <pc:sldMk cId="4066347841" sldId="670"/>
            <ac:graphicFrameMk id="6" creationId="{61A87776-0C4F-4BC3-89D0-9AF04A5A6B99}"/>
          </ac:graphicFrameMkLst>
        </pc:graphicFrameChg>
      </pc:sldChg>
      <pc:sldChg chg="modSp add mod">
        <pc:chgData name="김 창수" userId="ac3a4ba82f06e91d" providerId="LiveId" clId="{6096EA81-7BE8-4714-B84A-36AFEC0F0BB6}" dt="2021-07-06T10:37:44.445" v="57935" actId="20577"/>
        <pc:sldMkLst>
          <pc:docMk/>
          <pc:sldMk cId="497844484" sldId="671"/>
        </pc:sldMkLst>
        <pc:graphicFrameChg chg="mod modGraphic">
          <ac:chgData name="김 창수" userId="ac3a4ba82f06e91d" providerId="LiveId" clId="{6096EA81-7BE8-4714-B84A-36AFEC0F0BB6}" dt="2021-07-06T10:37:44.445" v="57935" actId="20577"/>
          <ac:graphicFrameMkLst>
            <pc:docMk/>
            <pc:sldMk cId="497844484" sldId="671"/>
            <ac:graphicFrameMk id="6" creationId="{61A87776-0C4F-4BC3-89D0-9AF04A5A6B99}"/>
          </ac:graphicFrameMkLst>
        </pc:graphicFrameChg>
      </pc:sldChg>
      <pc:sldChg chg="add del">
        <pc:chgData name="김 창수" userId="ac3a4ba82f06e91d" providerId="LiveId" clId="{6096EA81-7BE8-4714-B84A-36AFEC0F0BB6}" dt="2021-07-06T10:29:44.124" v="57641" actId="2890"/>
        <pc:sldMkLst>
          <pc:docMk/>
          <pc:sldMk cId="1005811696" sldId="671"/>
        </pc:sldMkLst>
      </pc:sldChg>
      <pc:sldChg chg="delSp modSp add mod">
        <pc:chgData name="김 창수" userId="ac3a4ba82f06e91d" providerId="LiveId" clId="{6096EA81-7BE8-4714-B84A-36AFEC0F0BB6}" dt="2021-07-06T10:42:27.441" v="58066" actId="20577"/>
        <pc:sldMkLst>
          <pc:docMk/>
          <pc:sldMk cId="1179565316" sldId="672"/>
        </pc:sldMkLst>
        <pc:spChg chg="mod">
          <ac:chgData name="김 창수" userId="ac3a4ba82f06e91d" providerId="LiveId" clId="{6096EA81-7BE8-4714-B84A-36AFEC0F0BB6}" dt="2021-07-06T10:42:27.441" v="58066" actId="20577"/>
          <ac:spMkLst>
            <pc:docMk/>
            <pc:sldMk cId="1179565316" sldId="672"/>
            <ac:spMk id="3" creationId="{00000000-0000-0000-0000-000000000000}"/>
          </ac:spMkLst>
        </pc:spChg>
        <pc:graphicFrameChg chg="del mod">
          <ac:chgData name="김 창수" userId="ac3a4ba82f06e91d" providerId="LiveId" clId="{6096EA81-7BE8-4714-B84A-36AFEC0F0BB6}" dt="2021-07-06T10:40:33.056" v="58025" actId="478"/>
          <ac:graphicFrameMkLst>
            <pc:docMk/>
            <pc:sldMk cId="1179565316" sldId="672"/>
            <ac:graphicFrameMk id="6" creationId="{61A87776-0C4F-4BC3-89D0-9AF04A5A6B99}"/>
          </ac:graphicFrameMkLst>
        </pc:graphicFrameChg>
      </pc:sldChg>
      <pc:sldChg chg="modSp add mod ord">
        <pc:chgData name="김 창수" userId="ac3a4ba82f06e91d" providerId="LiveId" clId="{6096EA81-7BE8-4714-B84A-36AFEC0F0BB6}" dt="2021-07-06T10:47:12.192" v="58162" actId="20577"/>
        <pc:sldMkLst>
          <pc:docMk/>
          <pc:sldMk cId="1800517279" sldId="673"/>
        </pc:sldMkLst>
        <pc:spChg chg="mod">
          <ac:chgData name="김 창수" userId="ac3a4ba82f06e91d" providerId="LiveId" clId="{6096EA81-7BE8-4714-B84A-36AFEC0F0BB6}" dt="2021-07-06T10:42:53.318" v="58072"/>
          <ac:spMkLst>
            <pc:docMk/>
            <pc:sldMk cId="1800517279" sldId="673"/>
            <ac:spMk id="3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10:47:12.192" v="58162" actId="20577"/>
          <ac:graphicFrameMkLst>
            <pc:docMk/>
            <pc:sldMk cId="1800517279" sldId="673"/>
            <ac:graphicFrameMk id="6" creationId="{61A87776-0C4F-4BC3-89D0-9AF04A5A6B99}"/>
          </ac:graphicFrameMkLst>
        </pc:graphicFrameChg>
      </pc:sldChg>
      <pc:sldChg chg="add del">
        <pc:chgData name="김 창수" userId="ac3a4ba82f06e91d" providerId="LiveId" clId="{6096EA81-7BE8-4714-B84A-36AFEC0F0BB6}" dt="2021-07-06T10:42:42.778" v="58068" actId="2696"/>
        <pc:sldMkLst>
          <pc:docMk/>
          <pc:sldMk cId="3917899017" sldId="673"/>
        </pc:sldMkLst>
      </pc:sldChg>
      <pc:sldChg chg="modSp add mod">
        <pc:chgData name="김 창수" userId="ac3a4ba82f06e91d" providerId="LiveId" clId="{6096EA81-7BE8-4714-B84A-36AFEC0F0BB6}" dt="2021-07-06T10:48:15.844" v="58259" actId="20577"/>
        <pc:sldMkLst>
          <pc:docMk/>
          <pc:sldMk cId="317889102" sldId="674"/>
        </pc:sldMkLst>
        <pc:graphicFrameChg chg="mod modGraphic">
          <ac:chgData name="김 창수" userId="ac3a4ba82f06e91d" providerId="LiveId" clId="{6096EA81-7BE8-4714-B84A-36AFEC0F0BB6}" dt="2021-07-06T10:48:15.844" v="58259" actId="20577"/>
          <ac:graphicFrameMkLst>
            <pc:docMk/>
            <pc:sldMk cId="317889102" sldId="674"/>
            <ac:graphicFrameMk id="6" creationId="{61A87776-0C4F-4BC3-89D0-9AF04A5A6B99}"/>
          </ac:graphicFrameMkLst>
        </pc:graphicFrameChg>
      </pc:sldChg>
      <pc:sldChg chg="modSp add mod">
        <pc:chgData name="김 창수" userId="ac3a4ba82f06e91d" providerId="LiveId" clId="{6096EA81-7BE8-4714-B84A-36AFEC0F0BB6}" dt="2021-07-06T10:48:53.605" v="58301" actId="20577"/>
        <pc:sldMkLst>
          <pc:docMk/>
          <pc:sldMk cId="1729142134" sldId="675"/>
        </pc:sldMkLst>
        <pc:graphicFrameChg chg="modGraphic">
          <ac:chgData name="김 창수" userId="ac3a4ba82f06e91d" providerId="LiveId" clId="{6096EA81-7BE8-4714-B84A-36AFEC0F0BB6}" dt="2021-07-06T10:48:53.605" v="58301" actId="20577"/>
          <ac:graphicFrameMkLst>
            <pc:docMk/>
            <pc:sldMk cId="1729142134" sldId="675"/>
            <ac:graphicFrameMk id="6" creationId="{61A87776-0C4F-4BC3-89D0-9AF04A5A6B99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1:04:05.192" v="58538"/>
        <pc:sldMkLst>
          <pc:docMk/>
          <pc:sldMk cId="3892901750" sldId="676"/>
        </pc:sldMkLst>
        <pc:spChg chg="mod">
          <ac:chgData name="김 창수" userId="ac3a4ba82f06e91d" providerId="LiveId" clId="{6096EA81-7BE8-4714-B84A-36AFEC0F0BB6}" dt="2021-07-06T11:03:27.918" v="58532" actId="20577"/>
          <ac:spMkLst>
            <pc:docMk/>
            <pc:sldMk cId="3892901750" sldId="67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0:54:35.753" v="58386" actId="27636"/>
          <ac:spMkLst>
            <pc:docMk/>
            <pc:sldMk cId="3892901750" sldId="676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11:01:22.026" v="58494"/>
          <ac:spMkLst>
            <pc:docMk/>
            <pc:sldMk cId="3892901750" sldId="676"/>
            <ac:spMk id="7" creationId="{312A6481-3798-40B1-9655-1EB261ED4EA8}"/>
          </ac:spMkLst>
        </pc:spChg>
        <pc:spChg chg="add del mod">
          <ac:chgData name="김 창수" userId="ac3a4ba82f06e91d" providerId="LiveId" clId="{6096EA81-7BE8-4714-B84A-36AFEC0F0BB6}" dt="2021-07-06T11:01:44.452" v="58503"/>
          <ac:spMkLst>
            <pc:docMk/>
            <pc:sldMk cId="3892901750" sldId="676"/>
            <ac:spMk id="8" creationId="{3117F159-5569-40C0-B633-5328B9B94AFB}"/>
          </ac:spMkLst>
        </pc:spChg>
        <pc:spChg chg="add mod">
          <ac:chgData name="김 창수" userId="ac3a4ba82f06e91d" providerId="LiveId" clId="{6096EA81-7BE8-4714-B84A-36AFEC0F0BB6}" dt="2021-07-06T11:03:45.324" v="58534" actId="14100"/>
          <ac:spMkLst>
            <pc:docMk/>
            <pc:sldMk cId="3892901750" sldId="676"/>
            <ac:spMk id="9" creationId="{AB76B987-0857-4AB4-91B8-D5226EEFF554}"/>
          </ac:spMkLst>
        </pc:spChg>
        <pc:graphicFrameChg chg="mod modGraphic">
          <ac:chgData name="김 창수" userId="ac3a4ba82f06e91d" providerId="LiveId" clId="{6096EA81-7BE8-4714-B84A-36AFEC0F0BB6}" dt="2021-07-06T11:04:05.192" v="58538"/>
          <ac:graphicFrameMkLst>
            <pc:docMk/>
            <pc:sldMk cId="3892901750" sldId="676"/>
            <ac:graphicFrameMk id="6" creationId="{61A87776-0C4F-4BC3-89D0-9AF04A5A6B99}"/>
          </ac:graphicFrameMkLst>
        </pc:graphicFrameChg>
      </pc:sldChg>
      <pc:sldChg chg="modSp add mod ord">
        <pc:chgData name="김 창수" userId="ac3a4ba82f06e91d" providerId="LiveId" clId="{6096EA81-7BE8-4714-B84A-36AFEC0F0BB6}" dt="2021-07-06T11:04:00.663" v="58537" actId="572"/>
        <pc:sldMkLst>
          <pc:docMk/>
          <pc:sldMk cId="835061265" sldId="677"/>
        </pc:sldMkLst>
        <pc:graphicFrameChg chg="mod modGraphic">
          <ac:chgData name="김 창수" userId="ac3a4ba82f06e91d" providerId="LiveId" clId="{6096EA81-7BE8-4714-B84A-36AFEC0F0BB6}" dt="2021-07-06T11:04:00.663" v="58537" actId="572"/>
          <ac:graphicFrameMkLst>
            <pc:docMk/>
            <pc:sldMk cId="835061265" sldId="677"/>
            <ac:graphicFrameMk id="6" creationId="{61A87776-0C4F-4BC3-89D0-9AF04A5A6B99}"/>
          </ac:graphicFrameMkLst>
        </pc:graphicFrameChg>
      </pc:sldChg>
      <pc:sldChg chg="addSp modSp add mod ord">
        <pc:chgData name="김 창수" userId="ac3a4ba82f06e91d" providerId="LiveId" clId="{6096EA81-7BE8-4714-B84A-36AFEC0F0BB6}" dt="2021-07-06T11:18:26.514" v="58893" actId="14100"/>
        <pc:sldMkLst>
          <pc:docMk/>
          <pc:sldMk cId="1688317147" sldId="678"/>
        </pc:sldMkLst>
        <pc:spChg chg="mod">
          <ac:chgData name="김 창수" userId="ac3a4ba82f06e91d" providerId="LiveId" clId="{6096EA81-7BE8-4714-B84A-36AFEC0F0BB6}" dt="2021-07-06T11:06:07.581" v="58733" actId="6549"/>
          <ac:spMkLst>
            <pc:docMk/>
            <pc:sldMk cId="1688317147" sldId="678"/>
            <ac:spMk id="3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11:18:26.514" v="58893" actId="14100"/>
          <ac:spMkLst>
            <pc:docMk/>
            <pc:sldMk cId="1688317147" sldId="678"/>
            <ac:spMk id="7" creationId="{CCD0602B-1412-4298-BF18-3CE418D8EE00}"/>
          </ac:spMkLst>
        </pc:spChg>
        <pc:graphicFrameChg chg="mod modGraphic">
          <ac:chgData name="김 창수" userId="ac3a4ba82f06e91d" providerId="LiveId" clId="{6096EA81-7BE8-4714-B84A-36AFEC0F0BB6}" dt="2021-07-06T11:15:26.247" v="58786" actId="20577"/>
          <ac:graphicFrameMkLst>
            <pc:docMk/>
            <pc:sldMk cId="1688317147" sldId="678"/>
            <ac:graphicFrameMk id="6" creationId="{61A87776-0C4F-4BC3-89D0-9AF04A5A6B99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1:16:04.412" v="58850" actId="20577"/>
        <pc:sldMkLst>
          <pc:docMk/>
          <pc:sldMk cId="1300202593" sldId="679"/>
        </pc:sldMkLst>
        <pc:spChg chg="mod">
          <ac:chgData name="김 창수" userId="ac3a4ba82f06e91d" providerId="LiveId" clId="{6096EA81-7BE8-4714-B84A-36AFEC0F0BB6}" dt="2021-07-06T11:06:31.564" v="58735" actId="6549"/>
          <ac:spMkLst>
            <pc:docMk/>
            <pc:sldMk cId="1300202593" sldId="679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11:06:44.182" v="58736" actId="478"/>
          <ac:graphicFrameMkLst>
            <pc:docMk/>
            <pc:sldMk cId="1300202593" sldId="679"/>
            <ac:graphicFrameMk id="6" creationId="{61A87776-0C4F-4BC3-89D0-9AF04A5A6B99}"/>
          </ac:graphicFrameMkLst>
        </pc:graphicFrameChg>
        <pc:graphicFrameChg chg="add mod modGraphic">
          <ac:chgData name="김 창수" userId="ac3a4ba82f06e91d" providerId="LiveId" clId="{6096EA81-7BE8-4714-B84A-36AFEC0F0BB6}" dt="2021-07-06T11:16:04.412" v="58850" actId="20577"/>
          <ac:graphicFrameMkLst>
            <pc:docMk/>
            <pc:sldMk cId="1300202593" sldId="679"/>
            <ac:graphicFrameMk id="7" creationId="{06FDF41C-B905-4860-B526-EE94E5D0BE18}"/>
          </ac:graphicFrameMkLst>
        </pc:graphicFrameChg>
      </pc:sldChg>
      <pc:sldChg chg="modSp add mod ord">
        <pc:chgData name="김 창수" userId="ac3a4ba82f06e91d" providerId="LiveId" clId="{6096EA81-7BE8-4714-B84A-36AFEC0F0BB6}" dt="2021-07-06T11:31:32.345" v="59158" actId="1076"/>
        <pc:sldMkLst>
          <pc:docMk/>
          <pc:sldMk cId="82166641" sldId="680"/>
        </pc:sldMkLst>
        <pc:spChg chg="mod">
          <ac:chgData name="김 창수" userId="ac3a4ba82f06e91d" providerId="LiveId" clId="{6096EA81-7BE8-4714-B84A-36AFEC0F0BB6}" dt="2021-07-06T11:20:56.633" v="58967" actId="6549"/>
          <ac:spMkLst>
            <pc:docMk/>
            <pc:sldMk cId="82166641" sldId="680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1:31:32.345" v="59158" actId="1076"/>
          <ac:spMkLst>
            <pc:docMk/>
            <pc:sldMk cId="82166641" sldId="680"/>
            <ac:spMk id="7" creationId="{CCD0602B-1412-4298-BF18-3CE418D8EE00}"/>
          </ac:spMkLst>
        </pc:spChg>
        <pc:graphicFrameChg chg="mod modGraphic">
          <ac:chgData name="김 창수" userId="ac3a4ba82f06e91d" providerId="LiveId" clId="{6096EA81-7BE8-4714-B84A-36AFEC0F0BB6}" dt="2021-07-06T11:24:22.952" v="59039" actId="20577"/>
          <ac:graphicFrameMkLst>
            <pc:docMk/>
            <pc:sldMk cId="82166641" sldId="680"/>
            <ac:graphicFrameMk id="6" creationId="{61A87776-0C4F-4BC3-89D0-9AF04A5A6B99}"/>
          </ac:graphicFrameMkLst>
        </pc:graphicFrameChg>
      </pc:sldChg>
      <pc:sldChg chg="addSp modSp add mod ord">
        <pc:chgData name="김 창수" userId="ac3a4ba82f06e91d" providerId="LiveId" clId="{6096EA81-7BE8-4714-B84A-36AFEC0F0BB6}" dt="2021-07-06T11:32:11.853" v="59162" actId="1076"/>
        <pc:sldMkLst>
          <pc:docMk/>
          <pc:sldMk cId="1756013408" sldId="681"/>
        </pc:sldMkLst>
        <pc:spChg chg="mod">
          <ac:chgData name="김 창수" userId="ac3a4ba82f06e91d" providerId="LiveId" clId="{6096EA81-7BE8-4714-B84A-36AFEC0F0BB6}" dt="2021-07-06T11:21:32.495" v="58975" actId="20577"/>
          <ac:spMkLst>
            <pc:docMk/>
            <pc:sldMk cId="1756013408" sldId="681"/>
            <ac:spMk id="3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11:32:11.853" v="59162" actId="1076"/>
          <ac:spMkLst>
            <pc:docMk/>
            <pc:sldMk cId="1756013408" sldId="681"/>
            <ac:spMk id="6" creationId="{016834BC-4D39-4947-B064-C674B1618451}"/>
          </ac:spMkLst>
        </pc:spChg>
        <pc:graphicFrameChg chg="mod modGraphic">
          <ac:chgData name="김 창수" userId="ac3a4ba82f06e91d" providerId="LiveId" clId="{6096EA81-7BE8-4714-B84A-36AFEC0F0BB6}" dt="2021-07-06T11:30:37.357" v="59152" actId="255"/>
          <ac:graphicFrameMkLst>
            <pc:docMk/>
            <pc:sldMk cId="1756013408" sldId="681"/>
            <ac:graphicFrameMk id="7" creationId="{06FDF41C-B905-4860-B526-EE94E5D0BE18}"/>
          </ac:graphicFrameMkLst>
        </pc:graphicFrameChg>
      </pc:sldChg>
      <pc:sldChg chg="addSp modSp add mod">
        <pc:chgData name="김 창수" userId="ac3a4ba82f06e91d" providerId="LiveId" clId="{6096EA81-7BE8-4714-B84A-36AFEC0F0BB6}" dt="2021-07-06T11:32:25.633" v="59165" actId="14100"/>
        <pc:sldMkLst>
          <pc:docMk/>
          <pc:sldMk cId="1734486569" sldId="682"/>
        </pc:sldMkLst>
        <pc:spChg chg="add mod">
          <ac:chgData name="김 창수" userId="ac3a4ba82f06e91d" providerId="LiveId" clId="{6096EA81-7BE8-4714-B84A-36AFEC0F0BB6}" dt="2021-07-06T11:32:25.633" v="59165" actId="14100"/>
          <ac:spMkLst>
            <pc:docMk/>
            <pc:sldMk cId="1734486569" sldId="682"/>
            <ac:spMk id="6" creationId="{C99A0100-8AFD-472F-85D1-89B71FB6F6C7}"/>
          </ac:spMkLst>
        </pc:spChg>
        <pc:graphicFrameChg chg="mod modGraphic">
          <ac:chgData name="김 창수" userId="ac3a4ba82f06e91d" providerId="LiveId" clId="{6096EA81-7BE8-4714-B84A-36AFEC0F0BB6}" dt="2021-07-06T11:27:03.824" v="59095" actId="20577"/>
          <ac:graphicFrameMkLst>
            <pc:docMk/>
            <pc:sldMk cId="1734486569" sldId="682"/>
            <ac:graphicFrameMk id="7" creationId="{06FDF41C-B905-4860-B526-EE94E5D0BE18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1:33:35.516" v="59217" actId="14100"/>
        <pc:sldMkLst>
          <pc:docMk/>
          <pc:sldMk cId="1626736119" sldId="683"/>
        </pc:sldMkLst>
        <pc:spChg chg="mod">
          <ac:chgData name="김 창수" userId="ac3a4ba82f06e91d" providerId="LiveId" clId="{6096EA81-7BE8-4714-B84A-36AFEC0F0BB6}" dt="2021-07-06T11:32:58.085" v="59208" actId="6549"/>
          <ac:spMkLst>
            <pc:docMk/>
            <pc:sldMk cId="1626736119" sldId="683"/>
            <ac:spMk id="3" creationId="{00000000-0000-0000-0000-000000000000}"/>
          </ac:spMkLst>
        </pc:spChg>
        <pc:spChg chg="del">
          <ac:chgData name="김 창수" userId="ac3a4ba82f06e91d" providerId="LiveId" clId="{6096EA81-7BE8-4714-B84A-36AFEC0F0BB6}" dt="2021-07-06T11:33:04.293" v="59210" actId="478"/>
          <ac:spMkLst>
            <pc:docMk/>
            <pc:sldMk cId="1626736119" sldId="683"/>
            <ac:spMk id="6" creationId="{C99A0100-8AFD-472F-85D1-89B71FB6F6C7}"/>
          </ac:spMkLst>
        </pc:spChg>
        <pc:graphicFrameChg chg="del">
          <ac:chgData name="김 창수" userId="ac3a4ba82f06e91d" providerId="LiveId" clId="{6096EA81-7BE8-4714-B84A-36AFEC0F0BB6}" dt="2021-07-06T11:33:01.971" v="59209" actId="478"/>
          <ac:graphicFrameMkLst>
            <pc:docMk/>
            <pc:sldMk cId="1626736119" sldId="683"/>
            <ac:graphicFrameMk id="7" creationId="{06FDF41C-B905-4860-B526-EE94E5D0BE18}"/>
          </ac:graphicFrameMkLst>
        </pc:graphicFrameChg>
        <pc:picChg chg="add mod">
          <ac:chgData name="김 창수" userId="ac3a4ba82f06e91d" providerId="LiveId" clId="{6096EA81-7BE8-4714-B84A-36AFEC0F0BB6}" dt="2021-07-06T11:33:35.516" v="59217" actId="14100"/>
          <ac:picMkLst>
            <pc:docMk/>
            <pc:sldMk cId="1626736119" sldId="683"/>
            <ac:picMk id="8" creationId="{F2600638-76D0-422D-B52A-48793ECDEDC5}"/>
          </ac:picMkLst>
        </pc:picChg>
      </pc:sldChg>
      <pc:sldChg chg="delSp modSp add mod ord">
        <pc:chgData name="김 창수" userId="ac3a4ba82f06e91d" providerId="LiveId" clId="{6096EA81-7BE8-4714-B84A-36AFEC0F0BB6}" dt="2021-07-06T11:36:20.292" v="59370" actId="20577"/>
        <pc:sldMkLst>
          <pc:docMk/>
          <pc:sldMk cId="4071070432" sldId="684"/>
        </pc:sldMkLst>
        <pc:spChg chg="mod">
          <ac:chgData name="김 창수" userId="ac3a4ba82f06e91d" providerId="LiveId" clId="{6096EA81-7BE8-4714-B84A-36AFEC0F0BB6}" dt="2021-07-06T11:35:14.633" v="59301" actId="255"/>
          <ac:spMkLst>
            <pc:docMk/>
            <pc:sldMk cId="4071070432" sldId="684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1:35:14.633" v="59301" actId="255"/>
          <ac:spMkLst>
            <pc:docMk/>
            <pc:sldMk cId="4071070432" sldId="684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1:35:14.633" v="59301" actId="255"/>
          <ac:spMkLst>
            <pc:docMk/>
            <pc:sldMk cId="4071070432" sldId="684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11:35:00.189" v="59299" actId="478"/>
          <ac:spMkLst>
            <pc:docMk/>
            <pc:sldMk cId="4071070432" sldId="684"/>
            <ac:spMk id="7" creationId="{CCD0602B-1412-4298-BF18-3CE418D8EE00}"/>
          </ac:spMkLst>
        </pc:spChg>
        <pc:graphicFrameChg chg="mod modGraphic">
          <ac:chgData name="김 창수" userId="ac3a4ba82f06e91d" providerId="LiveId" clId="{6096EA81-7BE8-4714-B84A-36AFEC0F0BB6}" dt="2021-07-06T11:36:20.292" v="59370" actId="20577"/>
          <ac:graphicFrameMkLst>
            <pc:docMk/>
            <pc:sldMk cId="4071070432" sldId="684"/>
            <ac:graphicFrameMk id="6" creationId="{61A87776-0C4F-4BC3-89D0-9AF04A5A6B99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1:37:13.055" v="59423" actId="14100"/>
        <pc:sldMkLst>
          <pc:docMk/>
          <pc:sldMk cId="2621454633" sldId="685"/>
        </pc:sldMkLst>
        <pc:spChg chg="mod">
          <ac:chgData name="김 창수" userId="ac3a4ba82f06e91d" providerId="LiveId" clId="{6096EA81-7BE8-4714-B84A-36AFEC0F0BB6}" dt="2021-07-06T11:36:43.492" v="59417" actId="6549"/>
          <ac:spMkLst>
            <pc:docMk/>
            <pc:sldMk cId="2621454633" sldId="685"/>
            <ac:spMk id="3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11:36:47.006" v="59418" actId="478"/>
          <ac:graphicFrameMkLst>
            <pc:docMk/>
            <pc:sldMk cId="2621454633" sldId="685"/>
            <ac:graphicFrameMk id="6" creationId="{61A87776-0C4F-4BC3-89D0-9AF04A5A6B99}"/>
          </ac:graphicFrameMkLst>
        </pc:graphicFrameChg>
        <pc:picChg chg="add mod">
          <ac:chgData name="김 창수" userId="ac3a4ba82f06e91d" providerId="LiveId" clId="{6096EA81-7BE8-4714-B84A-36AFEC0F0BB6}" dt="2021-07-06T11:37:13.055" v="59423" actId="14100"/>
          <ac:picMkLst>
            <pc:docMk/>
            <pc:sldMk cId="2621454633" sldId="685"/>
            <ac:picMk id="7" creationId="{2961D721-0702-4D22-9B15-4F3B7003674F}"/>
          </ac:picMkLst>
        </pc:picChg>
      </pc:sldChg>
      <pc:sldChg chg="delSp modSp add mod ord">
        <pc:chgData name="김 창수" userId="ac3a4ba82f06e91d" providerId="LiveId" clId="{6096EA81-7BE8-4714-B84A-36AFEC0F0BB6}" dt="2021-07-06T11:40:46.616" v="59541" actId="2710"/>
        <pc:sldMkLst>
          <pc:docMk/>
          <pc:sldMk cId="3482776115" sldId="686"/>
        </pc:sldMkLst>
        <pc:spChg chg="mod">
          <ac:chgData name="김 창수" userId="ac3a4ba82f06e91d" providerId="LiveId" clId="{6096EA81-7BE8-4714-B84A-36AFEC0F0BB6}" dt="2021-07-06T11:37:47.567" v="59457" actId="6549"/>
          <ac:spMkLst>
            <pc:docMk/>
            <pc:sldMk cId="3482776115" sldId="68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1:40:46.616" v="59541" actId="2710"/>
          <ac:spMkLst>
            <pc:docMk/>
            <pc:sldMk cId="3482776115" sldId="68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1:38:48.990" v="59534" actId="27636"/>
          <ac:spMkLst>
            <pc:docMk/>
            <pc:sldMk cId="3482776115" sldId="686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11:39:27.238" v="59536" actId="478"/>
          <ac:spMkLst>
            <pc:docMk/>
            <pc:sldMk cId="3482776115" sldId="686"/>
            <ac:spMk id="8" creationId="{D755112F-74DA-41D2-99EB-C2EEC857EA90}"/>
          </ac:spMkLst>
        </pc:spChg>
        <pc:graphicFrameChg chg="del">
          <ac:chgData name="김 창수" userId="ac3a4ba82f06e91d" providerId="LiveId" clId="{6096EA81-7BE8-4714-B84A-36AFEC0F0BB6}" dt="2021-07-06T11:39:24.111" v="59535" actId="478"/>
          <ac:graphicFrameMkLst>
            <pc:docMk/>
            <pc:sldMk cId="3482776115" sldId="686"/>
            <ac:graphicFrameMk id="6" creationId="{61A87776-0C4F-4BC3-89D0-9AF04A5A6B99}"/>
          </ac:graphicFrameMkLst>
        </pc:graphicFrameChg>
      </pc:sldChg>
      <pc:sldChg chg="addSp modSp add mod">
        <pc:chgData name="김 창수" userId="ac3a4ba82f06e91d" providerId="LiveId" clId="{6096EA81-7BE8-4714-B84A-36AFEC0F0BB6}" dt="2021-07-06T11:52:30.584" v="59698" actId="20577"/>
        <pc:sldMkLst>
          <pc:docMk/>
          <pc:sldMk cId="506321390" sldId="687"/>
        </pc:sldMkLst>
        <pc:spChg chg="mod">
          <ac:chgData name="김 창수" userId="ac3a4ba82f06e91d" providerId="LiveId" clId="{6096EA81-7BE8-4714-B84A-36AFEC0F0BB6}" dt="2021-07-06T11:41:14.260" v="59544" actId="5793"/>
          <ac:spMkLst>
            <pc:docMk/>
            <pc:sldMk cId="506321390" sldId="687"/>
            <ac:spMk id="3" creationId="{00000000-0000-0000-0000-000000000000}"/>
          </ac:spMkLst>
        </pc:spChg>
        <pc:graphicFrameChg chg="add mod modGraphic">
          <ac:chgData name="김 창수" userId="ac3a4ba82f06e91d" providerId="LiveId" clId="{6096EA81-7BE8-4714-B84A-36AFEC0F0BB6}" dt="2021-07-06T11:52:30.584" v="59698" actId="20577"/>
          <ac:graphicFrameMkLst>
            <pc:docMk/>
            <pc:sldMk cId="506321390" sldId="687"/>
            <ac:graphicFrameMk id="5" creationId="{842790EB-975B-41A3-838A-1924A24227AB}"/>
          </ac:graphicFrameMkLst>
        </pc:graphicFrameChg>
      </pc:sldChg>
      <pc:sldChg chg="modSp add del mod">
        <pc:chgData name="김 창수" userId="ac3a4ba82f06e91d" providerId="LiveId" clId="{6096EA81-7BE8-4714-B84A-36AFEC0F0BB6}" dt="2021-07-06T11:42:34.350" v="59554" actId="2696"/>
        <pc:sldMkLst>
          <pc:docMk/>
          <pc:sldMk cId="3024079231" sldId="688"/>
        </pc:sldMkLst>
        <pc:graphicFrameChg chg="modGraphic">
          <ac:chgData name="김 창수" userId="ac3a4ba82f06e91d" providerId="LiveId" clId="{6096EA81-7BE8-4714-B84A-36AFEC0F0BB6}" dt="2021-07-06T11:42:20.013" v="59552" actId="6549"/>
          <ac:graphicFrameMkLst>
            <pc:docMk/>
            <pc:sldMk cId="3024079231" sldId="688"/>
            <ac:graphicFrameMk id="5" creationId="{842790EB-975B-41A3-838A-1924A24227AB}"/>
          </ac:graphicFrameMkLst>
        </pc:graphicFrameChg>
      </pc:sldChg>
      <pc:sldChg chg="modSp add mod">
        <pc:chgData name="김 창수" userId="ac3a4ba82f06e91d" providerId="LiveId" clId="{6096EA81-7BE8-4714-B84A-36AFEC0F0BB6}" dt="2021-07-06T11:54:26.255" v="59813" actId="20577"/>
        <pc:sldMkLst>
          <pc:docMk/>
          <pc:sldMk cId="4276388429" sldId="688"/>
        </pc:sldMkLst>
        <pc:graphicFrameChg chg="mod modGraphic">
          <ac:chgData name="김 창수" userId="ac3a4ba82f06e91d" providerId="LiveId" clId="{6096EA81-7BE8-4714-B84A-36AFEC0F0BB6}" dt="2021-07-06T11:54:26.255" v="59813" actId="20577"/>
          <ac:graphicFrameMkLst>
            <pc:docMk/>
            <pc:sldMk cId="4276388429" sldId="688"/>
            <ac:graphicFrameMk id="5" creationId="{842790EB-975B-41A3-838A-1924A24227AB}"/>
          </ac:graphicFrameMkLst>
        </pc:graphicFrameChg>
      </pc:sldChg>
      <pc:sldChg chg="modSp add mod">
        <pc:chgData name="김 창수" userId="ac3a4ba82f06e91d" providerId="LiveId" clId="{6096EA81-7BE8-4714-B84A-36AFEC0F0BB6}" dt="2021-07-06T11:56:51.824" v="59925" actId="6549"/>
        <pc:sldMkLst>
          <pc:docMk/>
          <pc:sldMk cId="1704847186" sldId="689"/>
        </pc:sldMkLst>
        <pc:graphicFrameChg chg="mod modGraphic">
          <ac:chgData name="김 창수" userId="ac3a4ba82f06e91d" providerId="LiveId" clId="{6096EA81-7BE8-4714-B84A-36AFEC0F0BB6}" dt="2021-07-06T11:56:51.824" v="59925" actId="6549"/>
          <ac:graphicFrameMkLst>
            <pc:docMk/>
            <pc:sldMk cId="1704847186" sldId="689"/>
            <ac:graphicFrameMk id="5" creationId="{842790EB-975B-41A3-838A-1924A24227AB}"/>
          </ac:graphicFrameMkLst>
        </pc:graphicFrameChg>
      </pc:sldChg>
      <pc:sldChg chg="add del">
        <pc:chgData name="김 창수" userId="ac3a4ba82f06e91d" providerId="LiveId" clId="{6096EA81-7BE8-4714-B84A-36AFEC0F0BB6}" dt="2021-07-06T11:42:37.168" v="59555" actId="2696"/>
        <pc:sldMkLst>
          <pc:docMk/>
          <pc:sldMk cId="2537998180" sldId="689"/>
        </pc:sldMkLst>
      </pc:sldChg>
      <pc:sldChg chg="addSp delSp modSp add mod">
        <pc:chgData name="김 창수" userId="ac3a4ba82f06e91d" providerId="LiveId" clId="{6096EA81-7BE8-4714-B84A-36AFEC0F0BB6}" dt="2021-07-06T11:59:07.083" v="59937" actId="14100"/>
        <pc:sldMkLst>
          <pc:docMk/>
          <pc:sldMk cId="1077359977" sldId="690"/>
        </pc:sldMkLst>
        <pc:spChg chg="add mod">
          <ac:chgData name="김 창수" userId="ac3a4ba82f06e91d" providerId="LiveId" clId="{6096EA81-7BE8-4714-B84A-36AFEC0F0BB6}" dt="2021-07-06T11:58:40.918" v="59932" actId="1076"/>
          <ac:spMkLst>
            <pc:docMk/>
            <pc:sldMk cId="1077359977" sldId="690"/>
            <ac:spMk id="6" creationId="{2271BFE8-DC3E-44AF-A254-143F827755CA}"/>
          </ac:spMkLst>
        </pc:spChg>
        <pc:graphicFrameChg chg="del">
          <ac:chgData name="김 창수" userId="ac3a4ba82f06e91d" providerId="LiveId" clId="{6096EA81-7BE8-4714-B84A-36AFEC0F0BB6}" dt="2021-07-06T11:57:03.792" v="59927" actId="478"/>
          <ac:graphicFrameMkLst>
            <pc:docMk/>
            <pc:sldMk cId="1077359977" sldId="690"/>
            <ac:graphicFrameMk id="5" creationId="{842790EB-975B-41A3-838A-1924A24227AB}"/>
          </ac:graphicFrameMkLst>
        </pc:graphicFrameChg>
        <pc:picChg chg="add mod">
          <ac:chgData name="김 창수" userId="ac3a4ba82f06e91d" providerId="LiveId" clId="{6096EA81-7BE8-4714-B84A-36AFEC0F0BB6}" dt="2021-07-06T11:59:07.083" v="59937" actId="14100"/>
          <ac:picMkLst>
            <pc:docMk/>
            <pc:sldMk cId="1077359977" sldId="690"/>
            <ac:picMk id="8" creationId="{833B5049-A611-4BCE-A4E6-9D20C7C984A1}"/>
          </ac:picMkLst>
        </pc:picChg>
      </pc:sldChg>
      <pc:sldChg chg="delSp modSp add mod">
        <pc:chgData name="김 창수" userId="ac3a4ba82f06e91d" providerId="LiveId" clId="{6096EA81-7BE8-4714-B84A-36AFEC0F0BB6}" dt="2021-07-06T12:03:14.677" v="60164" actId="20577"/>
        <pc:sldMkLst>
          <pc:docMk/>
          <pc:sldMk cId="3335015757" sldId="691"/>
        </pc:sldMkLst>
        <pc:spChg chg="mod">
          <ac:chgData name="김 창수" userId="ac3a4ba82f06e91d" providerId="LiveId" clId="{6096EA81-7BE8-4714-B84A-36AFEC0F0BB6}" dt="2021-07-06T11:59:21.889" v="59963" actId="27636"/>
          <ac:spMkLst>
            <pc:docMk/>
            <pc:sldMk cId="3335015757" sldId="691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2:03:14.677" v="60164" actId="20577"/>
          <ac:spMkLst>
            <pc:docMk/>
            <pc:sldMk cId="3335015757" sldId="691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1:59:36.932" v="59964" actId="478"/>
          <ac:picMkLst>
            <pc:docMk/>
            <pc:sldMk cId="3335015757" sldId="691"/>
            <ac:picMk id="8" creationId="{833B5049-A611-4BCE-A4E6-9D20C7C984A1}"/>
          </ac:picMkLst>
        </pc:picChg>
      </pc:sldChg>
      <pc:sldChg chg="addSp modSp add mod">
        <pc:chgData name="김 창수" userId="ac3a4ba82f06e91d" providerId="LiveId" clId="{6096EA81-7BE8-4714-B84A-36AFEC0F0BB6}" dt="2021-07-06T12:05:39.692" v="60255" actId="20577"/>
        <pc:sldMkLst>
          <pc:docMk/>
          <pc:sldMk cId="1922255835" sldId="692"/>
        </pc:sldMkLst>
        <pc:spChg chg="mod">
          <ac:chgData name="김 창수" userId="ac3a4ba82f06e91d" providerId="LiveId" clId="{6096EA81-7BE8-4714-B84A-36AFEC0F0BB6}" dt="2021-07-06T12:03:51.322" v="60209" actId="6549"/>
          <ac:spMkLst>
            <pc:docMk/>
            <pc:sldMk cId="1922255835" sldId="692"/>
            <ac:spMk id="6" creationId="{2271BFE8-DC3E-44AF-A254-143F827755CA}"/>
          </ac:spMkLst>
        </pc:spChg>
        <pc:graphicFrameChg chg="add mod modGraphic">
          <ac:chgData name="김 창수" userId="ac3a4ba82f06e91d" providerId="LiveId" clId="{6096EA81-7BE8-4714-B84A-36AFEC0F0BB6}" dt="2021-07-06T12:05:39.692" v="60255" actId="20577"/>
          <ac:graphicFrameMkLst>
            <pc:docMk/>
            <pc:sldMk cId="1922255835" sldId="692"/>
            <ac:graphicFrameMk id="7" creationId="{AF0EF9A9-31A1-43AE-B889-E161D3CA38FD}"/>
          </ac:graphicFrameMkLst>
        </pc:graphicFrameChg>
      </pc:sldChg>
      <pc:sldChg chg="modSp add mod">
        <pc:chgData name="김 창수" userId="ac3a4ba82f06e91d" providerId="LiveId" clId="{6096EA81-7BE8-4714-B84A-36AFEC0F0BB6}" dt="2021-07-06T12:06:57.825" v="60348" actId="20577"/>
        <pc:sldMkLst>
          <pc:docMk/>
          <pc:sldMk cId="731871154" sldId="693"/>
        </pc:sldMkLst>
        <pc:spChg chg="mod">
          <ac:chgData name="김 창수" userId="ac3a4ba82f06e91d" providerId="LiveId" clId="{6096EA81-7BE8-4714-B84A-36AFEC0F0BB6}" dt="2021-07-06T12:06:17.251" v="60314" actId="6549"/>
          <ac:spMkLst>
            <pc:docMk/>
            <pc:sldMk cId="731871154" sldId="693"/>
            <ac:spMk id="6" creationId="{2271BFE8-DC3E-44AF-A254-143F827755CA}"/>
          </ac:spMkLst>
        </pc:spChg>
        <pc:graphicFrameChg chg="mod modGraphic">
          <ac:chgData name="김 창수" userId="ac3a4ba82f06e91d" providerId="LiveId" clId="{6096EA81-7BE8-4714-B84A-36AFEC0F0BB6}" dt="2021-07-06T12:06:57.825" v="60348" actId="20577"/>
          <ac:graphicFrameMkLst>
            <pc:docMk/>
            <pc:sldMk cId="731871154" sldId="693"/>
            <ac:graphicFrameMk id="7" creationId="{AF0EF9A9-31A1-43AE-B889-E161D3CA38FD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2:10:14.544" v="60426" actId="1076"/>
        <pc:sldMkLst>
          <pc:docMk/>
          <pc:sldMk cId="4085228451" sldId="694"/>
        </pc:sldMkLst>
        <pc:spChg chg="mod">
          <ac:chgData name="김 창수" userId="ac3a4ba82f06e91d" providerId="LiveId" clId="{6096EA81-7BE8-4714-B84A-36AFEC0F0BB6}" dt="2021-07-06T12:09:45.914" v="60421" actId="6549"/>
          <ac:spMkLst>
            <pc:docMk/>
            <pc:sldMk cId="4085228451" sldId="694"/>
            <ac:spMk id="6" creationId="{2271BFE8-DC3E-44AF-A254-143F827755CA}"/>
          </ac:spMkLst>
        </pc:spChg>
        <pc:graphicFrameChg chg="del">
          <ac:chgData name="김 창수" userId="ac3a4ba82f06e91d" providerId="LiveId" clId="{6096EA81-7BE8-4714-B84A-36AFEC0F0BB6}" dt="2021-07-06T12:09:49.285" v="60422" actId="478"/>
          <ac:graphicFrameMkLst>
            <pc:docMk/>
            <pc:sldMk cId="4085228451" sldId="694"/>
            <ac:graphicFrameMk id="7" creationId="{AF0EF9A9-31A1-43AE-B889-E161D3CA38FD}"/>
          </ac:graphicFrameMkLst>
        </pc:graphicFrameChg>
        <pc:picChg chg="add mod">
          <ac:chgData name="김 창수" userId="ac3a4ba82f06e91d" providerId="LiveId" clId="{6096EA81-7BE8-4714-B84A-36AFEC0F0BB6}" dt="2021-07-06T12:10:14.544" v="60426" actId="1076"/>
          <ac:picMkLst>
            <pc:docMk/>
            <pc:sldMk cId="4085228451" sldId="694"/>
            <ac:picMk id="8" creationId="{A9ABD042-1027-4C95-B674-57421CF7D531}"/>
          </ac:picMkLst>
        </pc:picChg>
      </pc:sldChg>
      <pc:sldChg chg="modSp add mod">
        <pc:chgData name="김 창수" userId="ac3a4ba82f06e91d" providerId="LiveId" clId="{6096EA81-7BE8-4714-B84A-36AFEC0F0BB6}" dt="2021-07-06T12:21:04.926" v="60708" actId="6549"/>
        <pc:sldMkLst>
          <pc:docMk/>
          <pc:sldMk cId="858761628" sldId="695"/>
        </pc:sldMkLst>
        <pc:graphicFrameChg chg="mod modGraphic">
          <ac:chgData name="김 창수" userId="ac3a4ba82f06e91d" providerId="LiveId" clId="{6096EA81-7BE8-4714-B84A-36AFEC0F0BB6}" dt="2021-07-06T12:21:04.926" v="60708" actId="6549"/>
          <ac:graphicFrameMkLst>
            <pc:docMk/>
            <pc:sldMk cId="858761628" sldId="695"/>
            <ac:graphicFrameMk id="5" creationId="{2BA7F498-1E5D-4557-B4EA-FB530B043D66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6T13:16:23.861" v="61042"/>
        <pc:sldMkLst>
          <pc:docMk/>
          <pc:sldMk cId="1317294640" sldId="696"/>
        </pc:sldMkLst>
        <pc:spChg chg="mod">
          <ac:chgData name="김 창수" userId="ac3a4ba82f06e91d" providerId="LiveId" clId="{6096EA81-7BE8-4714-B84A-36AFEC0F0BB6}" dt="2021-07-06T12:24:08.943" v="60770" actId="6549"/>
          <ac:spMkLst>
            <pc:docMk/>
            <pc:sldMk cId="1317294640" sldId="696"/>
            <ac:spMk id="2" creationId="{00000000-0000-0000-0000-000000000000}"/>
          </ac:spMkLst>
        </pc:spChg>
        <pc:spChg chg="del mod">
          <ac:chgData name="김 창수" userId="ac3a4ba82f06e91d" providerId="LiveId" clId="{6096EA81-7BE8-4714-B84A-36AFEC0F0BB6}" dt="2021-07-06T12:28:58.178" v="60852" actId="478"/>
          <ac:spMkLst>
            <pc:docMk/>
            <pc:sldMk cId="1317294640" sldId="696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2:25:44.320" v="60831" actId="27636"/>
          <ac:spMkLst>
            <pc:docMk/>
            <pc:sldMk cId="1317294640" sldId="696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13:13:46.511" v="61011" actId="21"/>
          <ac:spMkLst>
            <pc:docMk/>
            <pc:sldMk cId="1317294640" sldId="696"/>
            <ac:spMk id="7" creationId="{CA25AD8F-E3BF-430B-B5AF-3AD35C1CFCE0}"/>
          </ac:spMkLst>
        </pc:spChg>
        <pc:spChg chg="add del mod">
          <ac:chgData name="김 창수" userId="ac3a4ba82f06e91d" providerId="LiveId" clId="{6096EA81-7BE8-4714-B84A-36AFEC0F0BB6}" dt="2021-07-06T12:29:01.542" v="60853" actId="478"/>
          <ac:spMkLst>
            <pc:docMk/>
            <pc:sldMk cId="1317294640" sldId="696"/>
            <ac:spMk id="8" creationId="{7032610F-DDE8-4A0C-8921-9FC5F4A31C3E}"/>
          </ac:spMkLst>
        </pc:spChg>
        <pc:spChg chg="add del">
          <ac:chgData name="김 창수" userId="ac3a4ba82f06e91d" providerId="LiveId" clId="{6096EA81-7BE8-4714-B84A-36AFEC0F0BB6}" dt="2021-07-06T13:13:35.795" v="61008" actId="22"/>
          <ac:spMkLst>
            <pc:docMk/>
            <pc:sldMk cId="1317294640" sldId="696"/>
            <ac:spMk id="10" creationId="{058D1A95-B8F3-4B89-92DA-69F55976E02E}"/>
          </ac:spMkLst>
        </pc:spChg>
        <pc:spChg chg="add del mod">
          <ac:chgData name="김 창수" userId="ac3a4ba82f06e91d" providerId="LiveId" clId="{6096EA81-7BE8-4714-B84A-36AFEC0F0BB6}" dt="2021-07-06T13:15:48.813" v="61036" actId="478"/>
          <ac:spMkLst>
            <pc:docMk/>
            <pc:sldMk cId="1317294640" sldId="696"/>
            <ac:spMk id="11" creationId="{38B1E13D-F66C-4578-A340-5CD0E32B4D8A}"/>
          </ac:spMkLst>
        </pc:spChg>
        <pc:graphicFrameChg chg="mod modGraphic">
          <ac:chgData name="김 창수" userId="ac3a4ba82f06e91d" providerId="LiveId" clId="{6096EA81-7BE8-4714-B84A-36AFEC0F0BB6}" dt="2021-07-06T13:06:44.261" v="60929" actId="20577"/>
          <ac:graphicFrameMkLst>
            <pc:docMk/>
            <pc:sldMk cId="1317294640" sldId="696"/>
            <ac:graphicFrameMk id="6" creationId="{61A87776-0C4F-4BC3-89D0-9AF04A5A6B99}"/>
          </ac:graphicFrameMkLst>
        </pc:graphicFrameChg>
      </pc:sldChg>
      <pc:sldChg chg="add del">
        <pc:chgData name="김 창수" userId="ac3a4ba82f06e91d" providerId="LiveId" clId="{6096EA81-7BE8-4714-B84A-36AFEC0F0BB6}" dt="2021-07-06T13:03:54.116" v="60862" actId="2696"/>
        <pc:sldMkLst>
          <pc:docMk/>
          <pc:sldMk cId="193486270" sldId="697"/>
        </pc:sldMkLst>
      </pc:sldChg>
      <pc:sldChg chg="addSp delSp modSp add mod ord">
        <pc:chgData name="김 창수" userId="ac3a4ba82f06e91d" providerId="LiveId" clId="{6096EA81-7BE8-4714-B84A-36AFEC0F0BB6}" dt="2021-07-06T13:16:23.861" v="61042"/>
        <pc:sldMkLst>
          <pc:docMk/>
          <pc:sldMk cId="2624193492" sldId="697"/>
        </pc:sldMkLst>
        <pc:spChg chg="del mod">
          <ac:chgData name="김 창수" userId="ac3a4ba82f06e91d" providerId="LiveId" clId="{6096EA81-7BE8-4714-B84A-36AFEC0F0BB6}" dt="2021-07-06T13:10:49.483" v="61003" actId="478"/>
          <ac:spMkLst>
            <pc:docMk/>
            <pc:sldMk cId="2624193492" sldId="697"/>
            <ac:spMk id="7" creationId="{CA25AD8F-E3BF-430B-B5AF-3AD35C1CFCE0}"/>
          </ac:spMkLst>
        </pc:spChg>
        <pc:spChg chg="add del mod">
          <ac:chgData name="김 창수" userId="ac3a4ba82f06e91d" providerId="LiveId" clId="{6096EA81-7BE8-4714-B84A-36AFEC0F0BB6}" dt="2021-07-06T13:15:53.796" v="61037" actId="478"/>
          <ac:spMkLst>
            <pc:docMk/>
            <pc:sldMk cId="2624193492" sldId="697"/>
            <ac:spMk id="8" creationId="{E1450ECF-6213-4D72-AC50-4399DFD34DE8}"/>
          </ac:spMkLst>
        </pc:spChg>
        <pc:graphicFrameChg chg="modGraphic">
          <ac:chgData name="김 창수" userId="ac3a4ba82f06e91d" providerId="LiveId" clId="{6096EA81-7BE8-4714-B84A-36AFEC0F0BB6}" dt="2021-07-06T13:07:35.213" v="60996" actId="20577"/>
          <ac:graphicFrameMkLst>
            <pc:docMk/>
            <pc:sldMk cId="2624193492" sldId="697"/>
            <ac:graphicFrameMk id="6" creationId="{61A87776-0C4F-4BC3-89D0-9AF04A5A6B99}"/>
          </ac:graphicFrameMkLst>
        </pc:graphicFrameChg>
      </pc:sldChg>
      <pc:sldChg chg="delSp modSp add mod ord">
        <pc:chgData name="김 창수" userId="ac3a4ba82f06e91d" providerId="LiveId" clId="{6096EA81-7BE8-4714-B84A-36AFEC0F0BB6}" dt="2021-07-06T13:20:11.820" v="61146" actId="5793"/>
        <pc:sldMkLst>
          <pc:docMk/>
          <pc:sldMk cId="444517333" sldId="698"/>
        </pc:sldMkLst>
        <pc:spChg chg="mod">
          <ac:chgData name="김 창수" userId="ac3a4ba82f06e91d" providerId="LiveId" clId="{6096EA81-7BE8-4714-B84A-36AFEC0F0BB6}" dt="2021-07-06T13:16:40.458" v="61066" actId="6549"/>
          <ac:spMkLst>
            <pc:docMk/>
            <pc:sldMk cId="444517333" sldId="69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3:16:47.461" v="61067"/>
          <ac:spMkLst>
            <pc:docMk/>
            <pc:sldMk cId="444517333" sldId="698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3:20:11.820" v="61146" actId="5793"/>
          <ac:spMkLst>
            <pc:docMk/>
            <pc:sldMk cId="444517333" sldId="698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3:17:48.642" v="61081" actId="478"/>
          <ac:picMkLst>
            <pc:docMk/>
            <pc:sldMk cId="444517333" sldId="698"/>
            <ac:picMk id="8" creationId="{A9ABD042-1027-4C95-B674-57421CF7D531}"/>
          </ac:picMkLst>
        </pc:picChg>
      </pc:sldChg>
      <pc:sldChg chg="delSp modSp add mod">
        <pc:chgData name="김 창수" userId="ac3a4ba82f06e91d" providerId="LiveId" clId="{6096EA81-7BE8-4714-B84A-36AFEC0F0BB6}" dt="2021-07-06T13:24:47.452" v="61281" actId="6559"/>
        <pc:sldMkLst>
          <pc:docMk/>
          <pc:sldMk cId="1346094067" sldId="699"/>
        </pc:sldMkLst>
        <pc:spChg chg="del mod">
          <ac:chgData name="김 창수" userId="ac3a4ba82f06e91d" providerId="LiveId" clId="{6096EA81-7BE8-4714-B84A-36AFEC0F0BB6}" dt="2021-07-06T13:23:10.648" v="61248" actId="478"/>
          <ac:spMkLst>
            <pc:docMk/>
            <pc:sldMk cId="1346094067" sldId="699"/>
            <ac:spMk id="3" creationId="{00000000-0000-0000-0000-000000000000}"/>
          </ac:spMkLst>
        </pc:spChg>
        <pc:spChg chg="mod">
          <ac:chgData name="김 창수" userId="ac3a4ba82f06e91d" providerId="LiveId" clId="{6096EA81-7BE8-4714-B84A-36AFEC0F0BB6}" dt="2021-07-06T13:24:47.452" v="61281" actId="6559"/>
          <ac:spMkLst>
            <pc:docMk/>
            <pc:sldMk cId="1346094067" sldId="699"/>
            <ac:spMk id="6" creationId="{2271BFE8-DC3E-44AF-A254-143F827755CA}"/>
          </ac:spMkLst>
        </pc:spChg>
      </pc:sldChg>
      <pc:sldChg chg="addSp modSp add mod">
        <pc:chgData name="김 창수" userId="ac3a4ba82f06e91d" providerId="LiveId" clId="{6096EA81-7BE8-4714-B84A-36AFEC0F0BB6}" dt="2021-07-06T13:26:09.242" v="61328" actId="14100"/>
        <pc:sldMkLst>
          <pc:docMk/>
          <pc:sldMk cId="2670634830" sldId="700"/>
        </pc:sldMkLst>
        <pc:spChg chg="mod">
          <ac:chgData name="김 창수" userId="ac3a4ba82f06e91d" providerId="LiveId" clId="{6096EA81-7BE8-4714-B84A-36AFEC0F0BB6}" dt="2021-07-06T13:25:30.563" v="61322" actId="6549"/>
          <ac:spMkLst>
            <pc:docMk/>
            <pc:sldMk cId="2670634830" sldId="700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3:26:09.242" v="61328" actId="14100"/>
          <ac:picMkLst>
            <pc:docMk/>
            <pc:sldMk cId="2670634830" sldId="700"/>
            <ac:picMk id="5" creationId="{D317D8AD-5640-4D20-B379-CB784D029DC7}"/>
          </ac:picMkLst>
        </pc:picChg>
      </pc:sldChg>
      <pc:sldChg chg="addSp delSp modSp add mod">
        <pc:chgData name="김 창수" userId="ac3a4ba82f06e91d" providerId="LiveId" clId="{6096EA81-7BE8-4714-B84A-36AFEC0F0BB6}" dt="2021-07-06T13:34:41.681" v="61589" actId="6559"/>
        <pc:sldMkLst>
          <pc:docMk/>
          <pc:sldMk cId="789487945" sldId="701"/>
        </pc:sldMkLst>
        <pc:spChg chg="mod">
          <ac:chgData name="김 창수" userId="ac3a4ba82f06e91d" providerId="LiveId" clId="{6096EA81-7BE8-4714-B84A-36AFEC0F0BB6}" dt="2021-07-06T13:27:34.242" v="61380"/>
          <ac:spMkLst>
            <pc:docMk/>
            <pc:sldMk cId="789487945" sldId="70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3:30:56.071" v="61470" actId="6549"/>
          <ac:spMkLst>
            <pc:docMk/>
            <pc:sldMk cId="789487945" sldId="701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3:34:41.681" v="61589" actId="6559"/>
          <ac:spMkLst>
            <pc:docMk/>
            <pc:sldMk cId="789487945" sldId="701"/>
            <ac:spMk id="6" creationId="{2271BFE8-DC3E-44AF-A254-143F827755CA}"/>
          </ac:spMkLst>
        </pc:spChg>
        <pc:graphicFrameChg chg="add del mod modGraphic">
          <ac:chgData name="김 창수" userId="ac3a4ba82f06e91d" providerId="LiveId" clId="{6096EA81-7BE8-4714-B84A-36AFEC0F0BB6}" dt="2021-07-06T13:30:41.073" v="61454" actId="478"/>
          <ac:graphicFrameMkLst>
            <pc:docMk/>
            <pc:sldMk cId="789487945" sldId="701"/>
            <ac:graphicFrameMk id="7" creationId="{7A82681C-C642-4C3B-84B2-B1121197C198}"/>
          </ac:graphicFrameMkLst>
        </pc:graphicFrameChg>
        <pc:picChg chg="del">
          <ac:chgData name="김 창수" userId="ac3a4ba82f06e91d" providerId="LiveId" clId="{6096EA81-7BE8-4714-B84A-36AFEC0F0BB6}" dt="2021-07-06T13:28:19.383" v="61438" actId="478"/>
          <ac:picMkLst>
            <pc:docMk/>
            <pc:sldMk cId="789487945" sldId="701"/>
            <ac:picMk id="5" creationId="{D317D8AD-5640-4D20-B379-CB784D029DC7}"/>
          </ac:picMkLst>
        </pc:picChg>
      </pc:sldChg>
      <pc:sldChg chg="addSp delSp modSp add mod ord">
        <pc:chgData name="김 창수" userId="ac3a4ba82f06e91d" providerId="LiveId" clId="{6096EA81-7BE8-4714-B84A-36AFEC0F0BB6}" dt="2021-07-06T13:35:41.554" v="61641" actId="20577"/>
        <pc:sldMkLst>
          <pc:docMk/>
          <pc:sldMk cId="3331367177" sldId="702"/>
        </pc:sldMkLst>
        <pc:spChg chg="mod">
          <ac:chgData name="김 창수" userId="ac3a4ba82f06e91d" providerId="LiveId" clId="{6096EA81-7BE8-4714-B84A-36AFEC0F0BB6}" dt="2021-07-06T13:32:28.614" v="61536" actId="20577"/>
          <ac:spMkLst>
            <pc:docMk/>
            <pc:sldMk cId="3331367177" sldId="702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13:28:43.016" v="61440" actId="478"/>
          <ac:spMkLst>
            <pc:docMk/>
            <pc:sldMk cId="3331367177" sldId="702"/>
            <ac:spMk id="6" creationId="{2271BFE8-DC3E-44AF-A254-143F827755CA}"/>
          </ac:spMkLst>
        </pc:spChg>
        <pc:graphicFrameChg chg="add mod modGraphic">
          <ac:chgData name="김 창수" userId="ac3a4ba82f06e91d" providerId="LiveId" clId="{6096EA81-7BE8-4714-B84A-36AFEC0F0BB6}" dt="2021-07-06T13:35:41.554" v="61641" actId="20577"/>
          <ac:graphicFrameMkLst>
            <pc:docMk/>
            <pc:sldMk cId="3331367177" sldId="702"/>
            <ac:graphicFrameMk id="5" creationId="{4EE45F52-D6AA-4FD8-A6EC-75CE8FA8B7D4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3:36:49.832" v="61649" actId="14100"/>
        <pc:sldMkLst>
          <pc:docMk/>
          <pc:sldMk cId="2835503947" sldId="703"/>
        </pc:sldMkLst>
        <pc:spChg chg="mod">
          <ac:chgData name="김 창수" userId="ac3a4ba82f06e91d" providerId="LiveId" clId="{6096EA81-7BE8-4714-B84A-36AFEC0F0BB6}" dt="2021-07-06T13:33:00.188" v="61558" actId="20577"/>
          <ac:spMkLst>
            <pc:docMk/>
            <pc:sldMk cId="2835503947" sldId="703"/>
            <ac:spMk id="4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13:32:42.938" v="61557" actId="478"/>
          <ac:graphicFrameMkLst>
            <pc:docMk/>
            <pc:sldMk cId="2835503947" sldId="703"/>
            <ac:graphicFrameMk id="5" creationId="{4EE45F52-D6AA-4FD8-A6EC-75CE8FA8B7D4}"/>
          </ac:graphicFrameMkLst>
        </pc:graphicFrameChg>
        <pc:picChg chg="add mod">
          <ac:chgData name="김 창수" userId="ac3a4ba82f06e91d" providerId="LiveId" clId="{6096EA81-7BE8-4714-B84A-36AFEC0F0BB6}" dt="2021-07-06T13:36:49.832" v="61649" actId="14100"/>
          <ac:picMkLst>
            <pc:docMk/>
            <pc:sldMk cId="2835503947" sldId="703"/>
            <ac:picMk id="6" creationId="{051CFD2D-ECB3-484A-B3CA-1ECC7A206B3A}"/>
          </ac:picMkLst>
        </pc:picChg>
      </pc:sldChg>
      <pc:sldChg chg="modSp add mod ord">
        <pc:chgData name="김 창수" userId="ac3a4ba82f06e91d" providerId="LiveId" clId="{6096EA81-7BE8-4714-B84A-36AFEC0F0BB6}" dt="2021-07-06T13:42:05.426" v="61817" actId="6549"/>
        <pc:sldMkLst>
          <pc:docMk/>
          <pc:sldMk cId="149487612" sldId="704"/>
        </pc:sldMkLst>
        <pc:spChg chg="mod">
          <ac:chgData name="김 창수" userId="ac3a4ba82f06e91d" providerId="LiveId" clId="{6096EA81-7BE8-4714-B84A-36AFEC0F0BB6}" dt="2021-07-06T13:37:15.736" v="61678" actId="6549"/>
          <ac:spMkLst>
            <pc:docMk/>
            <pc:sldMk cId="149487612" sldId="704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3:40:04.902" v="61739"/>
          <ac:spMkLst>
            <pc:docMk/>
            <pc:sldMk cId="149487612" sldId="704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3:42:05.426" v="61817" actId="6549"/>
          <ac:spMkLst>
            <pc:docMk/>
            <pc:sldMk cId="149487612" sldId="704"/>
            <ac:spMk id="6" creationId="{2271BFE8-DC3E-44AF-A254-143F827755CA}"/>
          </ac:spMkLst>
        </pc:spChg>
      </pc:sldChg>
      <pc:sldChg chg="addSp delSp modSp add mod">
        <pc:chgData name="김 창수" userId="ac3a4ba82f06e91d" providerId="LiveId" clId="{6096EA81-7BE8-4714-B84A-36AFEC0F0BB6}" dt="2021-07-06T13:42:29.010" v="61836" actId="20577"/>
        <pc:sldMkLst>
          <pc:docMk/>
          <pc:sldMk cId="2434455947" sldId="705"/>
        </pc:sldMkLst>
        <pc:spChg chg="mod">
          <ac:chgData name="김 창수" userId="ac3a4ba82f06e91d" providerId="LiveId" clId="{6096EA81-7BE8-4714-B84A-36AFEC0F0BB6}" dt="2021-07-06T13:41:29.701" v="61798" actId="27636"/>
          <ac:spMkLst>
            <pc:docMk/>
            <pc:sldMk cId="2434455947" sldId="705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13:38:44.572" v="61712" actId="478"/>
          <ac:spMkLst>
            <pc:docMk/>
            <pc:sldMk cId="2434455947" sldId="705"/>
            <ac:spMk id="6" creationId="{2271BFE8-DC3E-44AF-A254-143F827755CA}"/>
          </ac:spMkLst>
        </pc:spChg>
        <pc:graphicFrameChg chg="add mod modGraphic">
          <ac:chgData name="김 창수" userId="ac3a4ba82f06e91d" providerId="LiveId" clId="{6096EA81-7BE8-4714-B84A-36AFEC0F0BB6}" dt="2021-07-06T13:42:29.010" v="61836" actId="20577"/>
          <ac:graphicFrameMkLst>
            <pc:docMk/>
            <pc:sldMk cId="2434455947" sldId="705"/>
            <ac:graphicFrameMk id="5" creationId="{6D48E94C-8483-41F8-B9D9-D9C30873CDC1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3:44:09.276" v="61891" actId="14100"/>
        <pc:sldMkLst>
          <pc:docMk/>
          <pc:sldMk cId="144409239" sldId="706"/>
        </pc:sldMkLst>
        <pc:spChg chg="mod">
          <ac:chgData name="김 창수" userId="ac3a4ba82f06e91d" providerId="LiveId" clId="{6096EA81-7BE8-4714-B84A-36AFEC0F0BB6}" dt="2021-07-06T13:43:03.303" v="61885" actId="27636"/>
          <ac:spMkLst>
            <pc:docMk/>
            <pc:sldMk cId="144409239" sldId="706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13:43:36.826" v="61888" actId="478"/>
          <ac:spMkLst>
            <pc:docMk/>
            <pc:sldMk cId="144409239" sldId="706"/>
            <ac:spMk id="6" creationId="{27F4E348-D1AE-49E7-80FB-1F881A869AAF}"/>
          </ac:spMkLst>
        </pc:spChg>
        <pc:graphicFrameChg chg="del">
          <ac:chgData name="김 창수" userId="ac3a4ba82f06e91d" providerId="LiveId" clId="{6096EA81-7BE8-4714-B84A-36AFEC0F0BB6}" dt="2021-07-06T13:43:12.473" v="61886" actId="478"/>
          <ac:graphicFrameMkLst>
            <pc:docMk/>
            <pc:sldMk cId="144409239" sldId="706"/>
            <ac:graphicFrameMk id="5" creationId="{6D48E94C-8483-41F8-B9D9-D9C30873CDC1}"/>
          </ac:graphicFrameMkLst>
        </pc:graphicFrameChg>
        <pc:picChg chg="add mod">
          <ac:chgData name="김 창수" userId="ac3a4ba82f06e91d" providerId="LiveId" clId="{6096EA81-7BE8-4714-B84A-36AFEC0F0BB6}" dt="2021-07-06T13:44:09.276" v="61891" actId="14100"/>
          <ac:picMkLst>
            <pc:docMk/>
            <pc:sldMk cId="144409239" sldId="706"/>
            <ac:picMk id="7" creationId="{C72A83F3-63C2-451B-9DFE-2F81EAACDDB7}"/>
          </ac:picMkLst>
        </pc:picChg>
      </pc:sldChg>
      <pc:sldChg chg="addSp delSp modSp add mod">
        <pc:chgData name="김 창수" userId="ac3a4ba82f06e91d" providerId="LiveId" clId="{6096EA81-7BE8-4714-B84A-36AFEC0F0BB6}" dt="2021-07-06T13:56:55.954" v="62062" actId="6549"/>
        <pc:sldMkLst>
          <pc:docMk/>
          <pc:sldMk cId="2719264616" sldId="707"/>
        </pc:sldMkLst>
        <pc:spChg chg="mod">
          <ac:chgData name="김 창수" userId="ac3a4ba82f06e91d" providerId="LiveId" clId="{6096EA81-7BE8-4714-B84A-36AFEC0F0BB6}" dt="2021-07-06T13:53:07.996" v="61995" actId="20577"/>
          <ac:spMkLst>
            <pc:docMk/>
            <pc:sldMk cId="2719264616" sldId="707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13:53:19.717" v="61996" actId="478"/>
          <ac:spMkLst>
            <pc:docMk/>
            <pc:sldMk cId="2719264616" sldId="707"/>
            <ac:spMk id="5" creationId="{37F59AF2-6B7D-401F-9DC3-C81CDCE51DFB}"/>
          </ac:spMkLst>
        </pc:spChg>
        <pc:spChg chg="add mod">
          <ac:chgData name="김 창수" userId="ac3a4ba82f06e91d" providerId="LiveId" clId="{6096EA81-7BE8-4714-B84A-36AFEC0F0BB6}" dt="2021-07-06T13:56:55.954" v="62062" actId="6549"/>
          <ac:spMkLst>
            <pc:docMk/>
            <pc:sldMk cId="2719264616" sldId="707"/>
            <ac:spMk id="8" creationId="{8BA893DC-04C1-4AA2-A8F9-0000C65C97AE}"/>
          </ac:spMkLst>
        </pc:spChg>
        <pc:graphicFrameChg chg="add mod modGraphic">
          <ac:chgData name="김 창수" userId="ac3a4ba82f06e91d" providerId="LiveId" clId="{6096EA81-7BE8-4714-B84A-36AFEC0F0BB6}" dt="2021-07-06T13:54:38.941" v="62020" actId="20577"/>
          <ac:graphicFrameMkLst>
            <pc:docMk/>
            <pc:sldMk cId="2719264616" sldId="707"/>
            <ac:graphicFrameMk id="6" creationId="{241B3D17-C3F2-4669-ACD4-B030268F9FBE}"/>
          </ac:graphicFrameMkLst>
        </pc:graphicFrameChg>
        <pc:picChg chg="del">
          <ac:chgData name="김 창수" userId="ac3a4ba82f06e91d" providerId="LiveId" clId="{6096EA81-7BE8-4714-B84A-36AFEC0F0BB6}" dt="2021-07-06T13:44:35.729" v="61893" actId="478"/>
          <ac:picMkLst>
            <pc:docMk/>
            <pc:sldMk cId="2719264616" sldId="707"/>
            <ac:picMk id="7" creationId="{C72A83F3-63C2-451B-9DFE-2F81EAACDDB7}"/>
          </ac:picMkLst>
        </pc:picChg>
      </pc:sldChg>
      <pc:sldChg chg="addSp modSp add mod">
        <pc:chgData name="김 창수" userId="ac3a4ba82f06e91d" providerId="LiveId" clId="{6096EA81-7BE8-4714-B84A-36AFEC0F0BB6}" dt="2021-07-06T14:04:37.301" v="62327" actId="20577"/>
        <pc:sldMkLst>
          <pc:docMk/>
          <pc:sldMk cId="4040747484" sldId="708"/>
        </pc:sldMkLst>
        <pc:spChg chg="mod">
          <ac:chgData name="김 창수" userId="ac3a4ba82f06e91d" providerId="LiveId" clId="{6096EA81-7BE8-4714-B84A-36AFEC0F0BB6}" dt="2021-07-06T13:59:25.799" v="62150"/>
          <ac:spMkLst>
            <pc:docMk/>
            <pc:sldMk cId="4040747484" sldId="708"/>
            <ac:spMk id="4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13:58:54.832" v="62143" actId="14100"/>
          <ac:spMkLst>
            <pc:docMk/>
            <pc:sldMk cId="4040747484" sldId="708"/>
            <ac:spMk id="5" creationId="{322E679E-8307-4064-BE91-70B49FF95853}"/>
          </ac:spMkLst>
        </pc:spChg>
        <pc:graphicFrameChg chg="mod modGraphic">
          <ac:chgData name="김 창수" userId="ac3a4ba82f06e91d" providerId="LiveId" clId="{6096EA81-7BE8-4714-B84A-36AFEC0F0BB6}" dt="2021-07-06T14:04:37.301" v="62327" actId="20577"/>
          <ac:graphicFrameMkLst>
            <pc:docMk/>
            <pc:sldMk cId="4040747484" sldId="708"/>
            <ac:graphicFrameMk id="6" creationId="{241B3D17-C3F2-4669-ACD4-B030268F9FBE}"/>
          </ac:graphicFrameMkLst>
        </pc:graphicFrameChg>
      </pc:sldChg>
      <pc:sldChg chg="modSp add mod">
        <pc:chgData name="김 창수" userId="ac3a4ba82f06e91d" providerId="LiveId" clId="{6096EA81-7BE8-4714-B84A-36AFEC0F0BB6}" dt="2021-07-06T14:09:50.096" v="62446" actId="1076"/>
        <pc:sldMkLst>
          <pc:docMk/>
          <pc:sldMk cId="414990177" sldId="709"/>
        </pc:sldMkLst>
        <pc:spChg chg="mod">
          <ac:chgData name="김 창수" userId="ac3a4ba82f06e91d" providerId="LiveId" clId="{6096EA81-7BE8-4714-B84A-36AFEC0F0BB6}" dt="2021-07-06T14:02:04.504" v="62295" actId="20577"/>
          <ac:spMkLst>
            <pc:docMk/>
            <pc:sldMk cId="414990177" sldId="709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4:09:50.096" v="62446" actId="1076"/>
          <ac:spMkLst>
            <pc:docMk/>
            <pc:sldMk cId="414990177" sldId="709"/>
            <ac:spMk id="5" creationId="{322E679E-8307-4064-BE91-70B49FF95853}"/>
          </ac:spMkLst>
        </pc:spChg>
        <pc:graphicFrameChg chg="mod modGraphic">
          <ac:chgData name="김 창수" userId="ac3a4ba82f06e91d" providerId="LiveId" clId="{6096EA81-7BE8-4714-B84A-36AFEC0F0BB6}" dt="2021-07-06T14:09:44.966" v="62445"/>
          <ac:graphicFrameMkLst>
            <pc:docMk/>
            <pc:sldMk cId="414990177" sldId="709"/>
            <ac:graphicFrameMk id="6" creationId="{241B3D17-C3F2-4669-ACD4-B030268F9FBE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4:11:00.866" v="62458" actId="1076"/>
        <pc:sldMkLst>
          <pc:docMk/>
          <pc:sldMk cId="3627420618" sldId="710"/>
        </pc:sldMkLst>
        <pc:spChg chg="del">
          <ac:chgData name="김 창수" userId="ac3a4ba82f06e91d" providerId="LiveId" clId="{6096EA81-7BE8-4714-B84A-36AFEC0F0BB6}" dt="2021-07-06T14:10:07.422" v="62448" actId="478"/>
          <ac:spMkLst>
            <pc:docMk/>
            <pc:sldMk cId="3627420618" sldId="710"/>
            <ac:spMk id="5" creationId="{322E679E-8307-4064-BE91-70B49FF95853}"/>
          </ac:spMkLst>
        </pc:spChg>
        <pc:spChg chg="add mod">
          <ac:chgData name="김 창수" userId="ac3a4ba82f06e91d" providerId="LiveId" clId="{6096EA81-7BE8-4714-B84A-36AFEC0F0BB6}" dt="2021-07-06T14:11:00.866" v="62458" actId="1076"/>
          <ac:spMkLst>
            <pc:docMk/>
            <pc:sldMk cId="3627420618" sldId="710"/>
            <ac:spMk id="7" creationId="{D7AC9D04-E827-4CD4-BC1C-343A45D68F87}"/>
          </ac:spMkLst>
        </pc:spChg>
        <pc:graphicFrameChg chg="mod modGraphic">
          <ac:chgData name="김 창수" userId="ac3a4ba82f06e91d" providerId="LiveId" clId="{6096EA81-7BE8-4714-B84A-36AFEC0F0BB6}" dt="2021-07-06T14:10:34.132" v="62452" actId="404"/>
          <ac:graphicFrameMkLst>
            <pc:docMk/>
            <pc:sldMk cId="3627420618" sldId="710"/>
            <ac:graphicFrameMk id="6" creationId="{241B3D17-C3F2-4669-ACD4-B030268F9FBE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4:12:53.043" v="62473" actId="14100"/>
        <pc:sldMkLst>
          <pc:docMk/>
          <pc:sldMk cId="3101656607" sldId="711"/>
        </pc:sldMkLst>
        <pc:spChg chg="del">
          <ac:chgData name="김 창수" userId="ac3a4ba82f06e91d" providerId="LiveId" clId="{6096EA81-7BE8-4714-B84A-36AFEC0F0BB6}" dt="2021-07-06T14:11:14.863" v="62461" actId="478"/>
          <ac:spMkLst>
            <pc:docMk/>
            <pc:sldMk cId="3101656607" sldId="711"/>
            <ac:spMk id="7" creationId="{D7AC9D04-E827-4CD4-BC1C-343A45D68F87}"/>
          </ac:spMkLst>
        </pc:spChg>
        <pc:graphicFrameChg chg="del">
          <ac:chgData name="김 창수" userId="ac3a4ba82f06e91d" providerId="LiveId" clId="{6096EA81-7BE8-4714-B84A-36AFEC0F0BB6}" dt="2021-07-06T14:11:13.151" v="62460" actId="478"/>
          <ac:graphicFrameMkLst>
            <pc:docMk/>
            <pc:sldMk cId="3101656607" sldId="711"/>
            <ac:graphicFrameMk id="6" creationId="{241B3D17-C3F2-4669-ACD4-B030268F9FBE}"/>
          </ac:graphicFrameMkLst>
        </pc:graphicFrameChg>
        <pc:picChg chg="add del mod">
          <ac:chgData name="김 창수" userId="ac3a4ba82f06e91d" providerId="LiveId" clId="{6096EA81-7BE8-4714-B84A-36AFEC0F0BB6}" dt="2021-07-06T14:12:23.575" v="62469" actId="478"/>
          <ac:picMkLst>
            <pc:docMk/>
            <pc:sldMk cId="3101656607" sldId="711"/>
            <ac:picMk id="5" creationId="{A2134ECC-93DC-47B0-B010-F8669C00AE2F}"/>
          </ac:picMkLst>
        </pc:picChg>
        <pc:picChg chg="add del mod">
          <ac:chgData name="김 창수" userId="ac3a4ba82f06e91d" providerId="LiveId" clId="{6096EA81-7BE8-4714-B84A-36AFEC0F0BB6}" dt="2021-07-06T14:12:24.327" v="62470" actId="478"/>
          <ac:picMkLst>
            <pc:docMk/>
            <pc:sldMk cId="3101656607" sldId="711"/>
            <ac:picMk id="9" creationId="{FCBCD8D4-1F48-4B7A-9540-6E9BEEE18D31}"/>
          </ac:picMkLst>
        </pc:picChg>
        <pc:picChg chg="add mod">
          <ac:chgData name="김 창수" userId="ac3a4ba82f06e91d" providerId="LiveId" clId="{6096EA81-7BE8-4714-B84A-36AFEC0F0BB6}" dt="2021-07-06T14:12:53.043" v="62473" actId="14100"/>
          <ac:picMkLst>
            <pc:docMk/>
            <pc:sldMk cId="3101656607" sldId="711"/>
            <ac:picMk id="11" creationId="{2004BD9C-939B-4D92-B2D1-96966311A45E}"/>
          </ac:picMkLst>
        </pc:picChg>
      </pc:sldChg>
      <pc:sldChg chg="modSp add mod ord">
        <pc:chgData name="김 창수" userId="ac3a4ba82f06e91d" providerId="LiveId" clId="{6096EA81-7BE8-4714-B84A-36AFEC0F0BB6}" dt="2021-07-06T14:18:51.803" v="62667" actId="1076"/>
        <pc:sldMkLst>
          <pc:docMk/>
          <pc:sldMk cId="681922696" sldId="712"/>
        </pc:sldMkLst>
        <pc:spChg chg="mod">
          <ac:chgData name="김 창수" userId="ac3a4ba82f06e91d" providerId="LiveId" clId="{6096EA81-7BE8-4714-B84A-36AFEC0F0BB6}" dt="2021-07-06T14:13:57.407" v="62555" actId="6549"/>
          <ac:spMkLst>
            <pc:docMk/>
            <pc:sldMk cId="681922696" sldId="712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4:18:51.803" v="62667" actId="1076"/>
          <ac:spMkLst>
            <pc:docMk/>
            <pc:sldMk cId="681922696" sldId="712"/>
            <ac:spMk id="7" creationId="{D7AC9D04-E827-4CD4-BC1C-343A45D68F87}"/>
          </ac:spMkLst>
        </pc:spChg>
        <pc:graphicFrameChg chg="mod modGraphic">
          <ac:chgData name="김 창수" userId="ac3a4ba82f06e91d" providerId="LiveId" clId="{6096EA81-7BE8-4714-B84A-36AFEC0F0BB6}" dt="2021-07-06T14:16:53.691" v="62621" actId="20577"/>
          <ac:graphicFrameMkLst>
            <pc:docMk/>
            <pc:sldMk cId="681922696" sldId="712"/>
            <ac:graphicFrameMk id="6" creationId="{241B3D17-C3F2-4669-ACD4-B030268F9FBE}"/>
          </ac:graphicFrameMkLst>
        </pc:graphicFrameChg>
      </pc:sldChg>
      <pc:sldChg chg="modSp add del mod">
        <pc:chgData name="김 창수" userId="ac3a4ba82f06e91d" providerId="LiveId" clId="{6096EA81-7BE8-4714-B84A-36AFEC0F0BB6}" dt="2021-07-06T14:13:20.196" v="62477" actId="2890"/>
        <pc:sldMkLst>
          <pc:docMk/>
          <pc:sldMk cId="925710093" sldId="712"/>
        </pc:sldMkLst>
        <pc:spChg chg="mod">
          <ac:chgData name="김 창수" userId="ac3a4ba82f06e91d" providerId="LiveId" clId="{6096EA81-7BE8-4714-B84A-36AFEC0F0BB6}" dt="2021-07-06T14:13:19.089" v="62476" actId="20577"/>
          <ac:spMkLst>
            <pc:docMk/>
            <pc:sldMk cId="925710093" sldId="712"/>
            <ac:spMk id="4" creationId="{00000000-0000-0000-0000-000000000000}"/>
          </ac:spMkLst>
        </pc:spChg>
      </pc:sldChg>
      <pc:sldChg chg="modSp add mod">
        <pc:chgData name="김 창수" userId="ac3a4ba82f06e91d" providerId="LiveId" clId="{6096EA81-7BE8-4714-B84A-36AFEC0F0BB6}" dt="2021-07-06T14:22:08.757" v="62768" actId="20577"/>
        <pc:sldMkLst>
          <pc:docMk/>
          <pc:sldMk cId="837993053" sldId="713"/>
        </pc:sldMkLst>
        <pc:spChg chg="mod">
          <ac:chgData name="김 창수" userId="ac3a4ba82f06e91d" providerId="LiveId" clId="{6096EA81-7BE8-4714-B84A-36AFEC0F0BB6}" dt="2021-07-06T14:20:14.287" v="62699" actId="6549"/>
          <ac:spMkLst>
            <pc:docMk/>
            <pc:sldMk cId="837993053" sldId="713"/>
            <ac:spMk id="7" creationId="{D7AC9D04-E827-4CD4-BC1C-343A45D68F87}"/>
          </ac:spMkLst>
        </pc:spChg>
        <pc:graphicFrameChg chg="mod modGraphic">
          <ac:chgData name="김 창수" userId="ac3a4ba82f06e91d" providerId="LiveId" clId="{6096EA81-7BE8-4714-B84A-36AFEC0F0BB6}" dt="2021-07-06T14:22:08.757" v="62768" actId="20577"/>
          <ac:graphicFrameMkLst>
            <pc:docMk/>
            <pc:sldMk cId="837993053" sldId="713"/>
            <ac:graphicFrameMk id="6" creationId="{241B3D17-C3F2-4669-ACD4-B030268F9FBE}"/>
          </ac:graphicFrameMkLst>
        </pc:graphicFrameChg>
      </pc:sldChg>
      <pc:sldChg chg="addSp delSp modSp add mod ord">
        <pc:chgData name="김 창수" userId="ac3a4ba82f06e91d" providerId="LiveId" clId="{6096EA81-7BE8-4714-B84A-36AFEC0F0BB6}" dt="2021-07-06T14:31:12.105" v="62908" actId="6559"/>
        <pc:sldMkLst>
          <pc:docMk/>
          <pc:sldMk cId="4135296060" sldId="714"/>
        </pc:sldMkLst>
        <pc:spChg chg="mod">
          <ac:chgData name="김 창수" userId="ac3a4ba82f06e91d" providerId="LiveId" clId="{6096EA81-7BE8-4714-B84A-36AFEC0F0BB6}" dt="2021-07-06T14:22:40.496" v="62821" actId="6549"/>
          <ac:spMkLst>
            <pc:docMk/>
            <pc:sldMk cId="4135296060" sldId="714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4:29:23.038" v="62846" actId="6549"/>
          <ac:spMkLst>
            <pc:docMk/>
            <pc:sldMk cId="4135296060" sldId="714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14:23:33.585" v="62825" actId="478"/>
          <ac:spMkLst>
            <pc:docMk/>
            <pc:sldMk cId="4135296060" sldId="714"/>
            <ac:spMk id="7" creationId="{D7AC9D04-E827-4CD4-BC1C-343A45D68F87}"/>
          </ac:spMkLst>
        </pc:spChg>
        <pc:spChg chg="add mod">
          <ac:chgData name="김 창수" userId="ac3a4ba82f06e91d" providerId="LiveId" clId="{6096EA81-7BE8-4714-B84A-36AFEC0F0BB6}" dt="2021-07-06T14:31:12.105" v="62908" actId="6559"/>
          <ac:spMkLst>
            <pc:docMk/>
            <pc:sldMk cId="4135296060" sldId="714"/>
            <ac:spMk id="8" creationId="{A6BED8E5-6AAB-4396-95B7-E360C0B5D118}"/>
          </ac:spMkLst>
        </pc:spChg>
        <pc:graphicFrameChg chg="del">
          <ac:chgData name="김 창수" userId="ac3a4ba82f06e91d" providerId="LiveId" clId="{6096EA81-7BE8-4714-B84A-36AFEC0F0BB6}" dt="2021-07-06T14:23:30.887" v="62824" actId="478"/>
          <ac:graphicFrameMkLst>
            <pc:docMk/>
            <pc:sldMk cId="4135296060" sldId="714"/>
            <ac:graphicFrameMk id="6" creationId="{241B3D17-C3F2-4669-ACD4-B030268F9FBE}"/>
          </ac:graphicFrameMkLst>
        </pc:graphicFrameChg>
      </pc:sldChg>
      <pc:sldChg chg="modSp add mod">
        <pc:chgData name="김 창수" userId="ac3a4ba82f06e91d" providerId="LiveId" clId="{6096EA81-7BE8-4714-B84A-36AFEC0F0BB6}" dt="2021-07-06T14:33:29.419" v="62981" actId="6549"/>
        <pc:sldMkLst>
          <pc:docMk/>
          <pc:sldMk cId="2023984954" sldId="715"/>
        </pc:sldMkLst>
        <pc:spChg chg="mod">
          <ac:chgData name="김 창수" userId="ac3a4ba82f06e91d" providerId="LiveId" clId="{6096EA81-7BE8-4714-B84A-36AFEC0F0BB6}" dt="2021-07-06T14:32:11.381" v="62926" actId="6549"/>
          <ac:spMkLst>
            <pc:docMk/>
            <pc:sldMk cId="2023984954" sldId="715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4:33:29.419" v="62981" actId="6549"/>
          <ac:spMkLst>
            <pc:docMk/>
            <pc:sldMk cId="2023984954" sldId="715"/>
            <ac:spMk id="8" creationId="{A6BED8E5-6AAB-4396-95B7-E360C0B5D118}"/>
          </ac:spMkLst>
        </pc:spChg>
      </pc:sldChg>
      <pc:sldChg chg="addSp delSp modSp add mod">
        <pc:chgData name="김 창수" userId="ac3a4ba82f06e91d" providerId="LiveId" clId="{6096EA81-7BE8-4714-B84A-36AFEC0F0BB6}" dt="2021-07-06T14:36:41.402" v="63016" actId="20577"/>
        <pc:sldMkLst>
          <pc:docMk/>
          <pc:sldMk cId="1099818381" sldId="716"/>
        </pc:sldMkLst>
        <pc:spChg chg="del">
          <ac:chgData name="김 창수" userId="ac3a4ba82f06e91d" providerId="LiveId" clId="{6096EA81-7BE8-4714-B84A-36AFEC0F0BB6}" dt="2021-07-06T14:34:00.878" v="62983" actId="478"/>
          <ac:spMkLst>
            <pc:docMk/>
            <pc:sldMk cId="1099818381" sldId="716"/>
            <ac:spMk id="8" creationId="{A6BED8E5-6AAB-4396-95B7-E360C0B5D118}"/>
          </ac:spMkLst>
        </pc:spChg>
        <pc:graphicFrameChg chg="add mod modGraphic">
          <ac:chgData name="김 창수" userId="ac3a4ba82f06e91d" providerId="LiveId" clId="{6096EA81-7BE8-4714-B84A-36AFEC0F0BB6}" dt="2021-07-06T14:36:41.402" v="63016" actId="20577"/>
          <ac:graphicFrameMkLst>
            <pc:docMk/>
            <pc:sldMk cId="1099818381" sldId="716"/>
            <ac:graphicFrameMk id="5" creationId="{AA8144DB-E44C-48D9-BF06-C3E9F0845925}"/>
          </ac:graphicFrameMkLst>
        </pc:graphicFrameChg>
      </pc:sldChg>
      <pc:sldChg chg="addSp modSp add mod">
        <pc:chgData name="김 창수" userId="ac3a4ba82f06e91d" providerId="LiveId" clId="{6096EA81-7BE8-4714-B84A-36AFEC0F0BB6}" dt="2021-07-06T14:38:17.559" v="63070" actId="1076"/>
        <pc:sldMkLst>
          <pc:docMk/>
          <pc:sldMk cId="2169312489" sldId="717"/>
        </pc:sldMkLst>
        <pc:spChg chg="add mod">
          <ac:chgData name="김 창수" userId="ac3a4ba82f06e91d" providerId="LiveId" clId="{6096EA81-7BE8-4714-B84A-36AFEC0F0BB6}" dt="2021-07-06T14:38:17.559" v="63070" actId="1076"/>
          <ac:spMkLst>
            <pc:docMk/>
            <pc:sldMk cId="2169312489" sldId="717"/>
            <ac:spMk id="6" creationId="{A0AC40BF-5015-438E-A42C-A522C1400A51}"/>
          </ac:spMkLst>
        </pc:spChg>
        <pc:graphicFrameChg chg="mod modGraphic">
          <ac:chgData name="김 창수" userId="ac3a4ba82f06e91d" providerId="LiveId" clId="{6096EA81-7BE8-4714-B84A-36AFEC0F0BB6}" dt="2021-07-06T14:37:20.867" v="63047" actId="20577"/>
          <ac:graphicFrameMkLst>
            <pc:docMk/>
            <pc:sldMk cId="2169312489" sldId="717"/>
            <ac:graphicFrameMk id="5" creationId="{AA8144DB-E44C-48D9-BF06-C3E9F0845925}"/>
          </ac:graphicFrameMkLst>
        </pc:graphicFrameChg>
      </pc:sldChg>
      <pc:sldChg chg="modSp add mod ord">
        <pc:chgData name="김 창수" userId="ac3a4ba82f06e91d" providerId="LiveId" clId="{6096EA81-7BE8-4714-B84A-36AFEC0F0BB6}" dt="2021-07-06T14:43:32.781" v="63251" actId="6549"/>
        <pc:sldMkLst>
          <pc:docMk/>
          <pc:sldMk cId="1274724544" sldId="718"/>
        </pc:sldMkLst>
        <pc:spChg chg="mod">
          <ac:chgData name="김 창수" userId="ac3a4ba82f06e91d" providerId="LiveId" clId="{6096EA81-7BE8-4714-B84A-36AFEC0F0BB6}" dt="2021-07-06T14:39:13.250" v="63080" actId="20577"/>
          <ac:spMkLst>
            <pc:docMk/>
            <pc:sldMk cId="1274724544" sldId="71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4:39:30.469" v="63117" actId="6549"/>
          <ac:spMkLst>
            <pc:docMk/>
            <pc:sldMk cId="1274724544" sldId="718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4:43:32.781" v="63251" actId="6549"/>
          <ac:spMkLst>
            <pc:docMk/>
            <pc:sldMk cId="1274724544" sldId="718"/>
            <ac:spMk id="6" creationId="{2271BFE8-DC3E-44AF-A254-143F827755CA}"/>
          </ac:spMkLst>
        </pc:spChg>
      </pc:sldChg>
      <pc:sldChg chg="addSp modSp add mod">
        <pc:chgData name="김 창수" userId="ac3a4ba82f06e91d" providerId="LiveId" clId="{6096EA81-7BE8-4714-B84A-36AFEC0F0BB6}" dt="2021-07-06T15:16:40.346" v="63970" actId="14100"/>
        <pc:sldMkLst>
          <pc:docMk/>
          <pc:sldMk cId="1177257833" sldId="719"/>
        </pc:sldMkLst>
        <pc:spChg chg="mod">
          <ac:chgData name="김 창수" userId="ac3a4ba82f06e91d" providerId="LiveId" clId="{6096EA81-7BE8-4714-B84A-36AFEC0F0BB6}" dt="2021-07-06T14:40:51.746" v="63191" actId="27636"/>
          <ac:spMkLst>
            <pc:docMk/>
            <pc:sldMk cId="1177257833" sldId="719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5:15:32.064" v="63967" actId="6549"/>
          <ac:spMkLst>
            <pc:docMk/>
            <pc:sldMk cId="1177257833" sldId="719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5:16:40.346" v="63970" actId="14100"/>
          <ac:picMkLst>
            <pc:docMk/>
            <pc:sldMk cId="1177257833" sldId="719"/>
            <ac:picMk id="5" creationId="{7CF62949-368B-4DBC-9994-8642296D7534}"/>
          </ac:picMkLst>
        </pc:picChg>
      </pc:sldChg>
      <pc:sldChg chg="addSp modSp add mod">
        <pc:chgData name="김 창수" userId="ac3a4ba82f06e91d" providerId="LiveId" clId="{6096EA81-7BE8-4714-B84A-36AFEC0F0BB6}" dt="2021-07-06T14:44:51.447" v="63306" actId="1076"/>
        <pc:sldMkLst>
          <pc:docMk/>
          <pc:sldMk cId="4125704624" sldId="720"/>
        </pc:sldMkLst>
        <pc:spChg chg="mod">
          <ac:chgData name="김 창수" userId="ac3a4ba82f06e91d" providerId="LiveId" clId="{6096EA81-7BE8-4714-B84A-36AFEC0F0BB6}" dt="2021-07-06T14:44:27.824" v="63303" actId="6549"/>
          <ac:spMkLst>
            <pc:docMk/>
            <pc:sldMk cId="4125704624" sldId="720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4:44:51.447" v="63306" actId="1076"/>
          <ac:picMkLst>
            <pc:docMk/>
            <pc:sldMk cId="4125704624" sldId="720"/>
            <ac:picMk id="5" creationId="{755F60C5-2176-457B-8EB1-8ECFF2A1D75C}"/>
          </ac:picMkLst>
        </pc:picChg>
      </pc:sldChg>
      <pc:sldChg chg="addSp delSp modSp add mod">
        <pc:chgData name="김 창수" userId="ac3a4ba82f06e91d" providerId="LiveId" clId="{6096EA81-7BE8-4714-B84A-36AFEC0F0BB6}" dt="2021-07-06T14:57:09.536" v="63545" actId="6549"/>
        <pc:sldMkLst>
          <pc:docMk/>
          <pc:sldMk cId="2318301454" sldId="721"/>
        </pc:sldMkLst>
        <pc:spChg chg="mod">
          <ac:chgData name="김 창수" userId="ac3a4ba82f06e91d" providerId="LiveId" clId="{6096EA81-7BE8-4714-B84A-36AFEC0F0BB6}" dt="2021-07-06T14:57:09.536" v="63545" actId="6549"/>
          <ac:spMkLst>
            <pc:docMk/>
            <pc:sldMk cId="2318301454" sldId="721"/>
            <ac:spMk id="6" creationId="{2271BFE8-DC3E-44AF-A254-143F827755CA}"/>
          </ac:spMkLst>
        </pc:spChg>
        <pc:spChg chg="add del">
          <ac:chgData name="김 창수" userId="ac3a4ba82f06e91d" providerId="LiveId" clId="{6096EA81-7BE8-4714-B84A-36AFEC0F0BB6}" dt="2021-07-06T14:45:42.288" v="63334" actId="22"/>
          <ac:spMkLst>
            <pc:docMk/>
            <pc:sldMk cId="2318301454" sldId="721"/>
            <ac:spMk id="7" creationId="{3439A3BC-0ED1-4D4A-BE6C-B7D29AF337CB}"/>
          </ac:spMkLst>
        </pc:spChg>
        <pc:picChg chg="del">
          <ac:chgData name="김 창수" userId="ac3a4ba82f06e91d" providerId="LiveId" clId="{6096EA81-7BE8-4714-B84A-36AFEC0F0BB6}" dt="2021-07-06T14:45:25.190" v="63332" actId="478"/>
          <ac:picMkLst>
            <pc:docMk/>
            <pc:sldMk cId="2318301454" sldId="721"/>
            <ac:picMk id="5" creationId="{755F60C5-2176-457B-8EB1-8ECFF2A1D75C}"/>
          </ac:picMkLst>
        </pc:picChg>
      </pc:sldChg>
      <pc:sldChg chg="modSp add mod">
        <pc:chgData name="김 창수" userId="ac3a4ba82f06e91d" providerId="LiveId" clId="{6096EA81-7BE8-4714-B84A-36AFEC0F0BB6}" dt="2021-07-06T14:55:23.699" v="63527" actId="6549"/>
        <pc:sldMkLst>
          <pc:docMk/>
          <pc:sldMk cId="2471074656" sldId="722"/>
        </pc:sldMkLst>
        <pc:spChg chg="mod">
          <ac:chgData name="김 창수" userId="ac3a4ba82f06e91d" providerId="LiveId" clId="{6096EA81-7BE8-4714-B84A-36AFEC0F0BB6}" dt="2021-07-06T14:55:23.699" v="63527" actId="6549"/>
          <ac:spMkLst>
            <pc:docMk/>
            <pc:sldMk cId="2471074656" sldId="722"/>
            <ac:spMk id="6" creationId="{2271BFE8-DC3E-44AF-A254-143F827755CA}"/>
          </ac:spMkLst>
        </pc:spChg>
      </pc:sldChg>
      <pc:sldChg chg="modSp add mod">
        <pc:chgData name="김 창수" userId="ac3a4ba82f06e91d" providerId="LiveId" clId="{6096EA81-7BE8-4714-B84A-36AFEC0F0BB6}" dt="2021-07-06T15:00:37.681" v="63667" actId="948"/>
        <pc:sldMkLst>
          <pc:docMk/>
          <pc:sldMk cId="3468859507" sldId="723"/>
        </pc:sldMkLst>
        <pc:spChg chg="mod">
          <ac:chgData name="김 창수" userId="ac3a4ba82f06e91d" providerId="LiveId" clId="{6096EA81-7BE8-4714-B84A-36AFEC0F0BB6}" dt="2021-07-06T15:00:37.681" v="63667" actId="948"/>
          <ac:spMkLst>
            <pc:docMk/>
            <pc:sldMk cId="3468859507" sldId="723"/>
            <ac:spMk id="6" creationId="{2271BFE8-DC3E-44AF-A254-143F827755CA}"/>
          </ac:spMkLst>
        </pc:spChg>
      </pc:sldChg>
      <pc:sldChg chg="modSp add mod">
        <pc:chgData name="김 창수" userId="ac3a4ba82f06e91d" providerId="LiveId" clId="{6096EA81-7BE8-4714-B84A-36AFEC0F0BB6}" dt="2021-07-06T15:05:13.906" v="63775" actId="20577"/>
        <pc:sldMkLst>
          <pc:docMk/>
          <pc:sldMk cId="323993663" sldId="724"/>
        </pc:sldMkLst>
        <pc:spChg chg="mod">
          <ac:chgData name="김 창수" userId="ac3a4ba82f06e91d" providerId="LiveId" clId="{6096EA81-7BE8-4714-B84A-36AFEC0F0BB6}" dt="2021-07-06T15:05:13.906" v="63775" actId="20577"/>
          <ac:spMkLst>
            <pc:docMk/>
            <pc:sldMk cId="323993663" sldId="724"/>
            <ac:spMk id="6" creationId="{2271BFE8-DC3E-44AF-A254-143F827755CA}"/>
          </ac:spMkLst>
        </pc:spChg>
      </pc:sldChg>
      <pc:sldChg chg="addSp modSp add mod">
        <pc:chgData name="김 창수" userId="ac3a4ba82f06e91d" providerId="LiveId" clId="{6096EA81-7BE8-4714-B84A-36AFEC0F0BB6}" dt="2021-07-06T15:12:07.840" v="63932" actId="207"/>
        <pc:sldMkLst>
          <pc:docMk/>
          <pc:sldMk cId="102320484" sldId="725"/>
        </pc:sldMkLst>
        <pc:spChg chg="mod">
          <ac:chgData name="김 창수" userId="ac3a4ba82f06e91d" providerId="LiveId" clId="{6096EA81-7BE8-4714-B84A-36AFEC0F0BB6}" dt="2021-07-06T15:09:05.572" v="63865" actId="6549"/>
          <ac:spMkLst>
            <pc:docMk/>
            <pc:sldMk cId="102320484" sldId="725"/>
            <ac:spMk id="6" creationId="{2271BFE8-DC3E-44AF-A254-143F827755CA}"/>
          </ac:spMkLst>
        </pc:spChg>
        <pc:spChg chg="add mod">
          <ac:chgData name="김 창수" userId="ac3a4ba82f06e91d" providerId="LiveId" clId="{6096EA81-7BE8-4714-B84A-36AFEC0F0BB6}" dt="2021-07-06T15:08:45.755" v="63864" actId="14100"/>
          <ac:spMkLst>
            <pc:docMk/>
            <pc:sldMk cId="102320484" sldId="725"/>
            <ac:spMk id="7" creationId="{56016687-9BD4-40C9-9841-7FEE3FB387FB}"/>
          </ac:spMkLst>
        </pc:spChg>
        <pc:spChg chg="add mod ord">
          <ac:chgData name="김 창수" userId="ac3a4ba82f06e91d" providerId="LiveId" clId="{6096EA81-7BE8-4714-B84A-36AFEC0F0BB6}" dt="2021-07-06T15:12:07.840" v="63932" actId="207"/>
          <ac:spMkLst>
            <pc:docMk/>
            <pc:sldMk cId="102320484" sldId="725"/>
            <ac:spMk id="9" creationId="{E62559BD-2F1E-40DB-9E7A-27B6A15B3AC8}"/>
          </ac:spMkLst>
        </pc:spChg>
        <pc:graphicFrameChg chg="add mod modGraphic">
          <ac:chgData name="김 창수" userId="ac3a4ba82f06e91d" providerId="LiveId" clId="{6096EA81-7BE8-4714-B84A-36AFEC0F0BB6}" dt="2021-07-06T15:06:52.837" v="63804" actId="404"/>
          <ac:graphicFrameMkLst>
            <pc:docMk/>
            <pc:sldMk cId="102320484" sldId="725"/>
            <ac:graphicFrameMk id="5" creationId="{716C0BA1-374A-4700-978E-5584EADE2E74}"/>
          </ac:graphicFrameMkLst>
        </pc:graphicFrameChg>
        <pc:picChg chg="add mod">
          <ac:chgData name="김 창수" userId="ac3a4ba82f06e91d" providerId="LiveId" clId="{6096EA81-7BE8-4714-B84A-36AFEC0F0BB6}" dt="2021-07-06T15:11:41.854" v="63930" actId="208"/>
          <ac:picMkLst>
            <pc:docMk/>
            <pc:sldMk cId="102320484" sldId="725"/>
            <ac:picMk id="8" creationId="{6BC2861F-DCCA-44C2-8B7D-43AE5EAD5565}"/>
          </ac:picMkLst>
        </pc:picChg>
      </pc:sldChg>
      <pc:sldChg chg="addSp delSp modSp add mod">
        <pc:chgData name="김 창수" userId="ac3a4ba82f06e91d" providerId="LiveId" clId="{6096EA81-7BE8-4714-B84A-36AFEC0F0BB6}" dt="2021-07-06T15:18:43.738" v="64083" actId="14100"/>
        <pc:sldMkLst>
          <pc:docMk/>
          <pc:sldMk cId="3258116493" sldId="726"/>
        </pc:sldMkLst>
        <pc:spChg chg="mod">
          <ac:chgData name="김 창수" userId="ac3a4ba82f06e91d" providerId="LiveId" clId="{6096EA81-7BE8-4714-B84A-36AFEC0F0BB6}" dt="2021-07-06T15:18:21.183" v="64079"/>
          <ac:spMkLst>
            <pc:docMk/>
            <pc:sldMk cId="3258116493" sldId="726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5:18:34.443" v="64080" actId="478"/>
          <ac:picMkLst>
            <pc:docMk/>
            <pc:sldMk cId="3258116493" sldId="726"/>
            <ac:picMk id="5" creationId="{7CF62949-368B-4DBC-9994-8642296D7534}"/>
          </ac:picMkLst>
        </pc:picChg>
        <pc:picChg chg="add mod">
          <ac:chgData name="김 창수" userId="ac3a4ba82f06e91d" providerId="LiveId" clId="{6096EA81-7BE8-4714-B84A-36AFEC0F0BB6}" dt="2021-07-06T15:18:43.738" v="64083" actId="14100"/>
          <ac:picMkLst>
            <pc:docMk/>
            <pc:sldMk cId="3258116493" sldId="726"/>
            <ac:picMk id="7" creationId="{F79D698B-9977-447B-8CBA-1BFE0C0BC9A6}"/>
          </ac:picMkLst>
        </pc:picChg>
      </pc:sldChg>
      <pc:sldChg chg="addSp delSp modSp add mod">
        <pc:chgData name="김 창수" userId="ac3a4ba82f06e91d" providerId="LiveId" clId="{6096EA81-7BE8-4714-B84A-36AFEC0F0BB6}" dt="2021-07-06T15:21:13.703" v="64211" actId="14100"/>
        <pc:sldMkLst>
          <pc:docMk/>
          <pc:sldMk cId="2296572272" sldId="727"/>
        </pc:sldMkLst>
        <pc:spChg chg="mod">
          <ac:chgData name="김 창수" userId="ac3a4ba82f06e91d" providerId="LiveId" clId="{6096EA81-7BE8-4714-B84A-36AFEC0F0BB6}" dt="2021-07-06T15:20:34.490" v="64207" actId="2710"/>
          <ac:spMkLst>
            <pc:docMk/>
            <pc:sldMk cId="2296572272" sldId="727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5:21:13.703" v="64211" actId="14100"/>
          <ac:picMkLst>
            <pc:docMk/>
            <pc:sldMk cId="2296572272" sldId="727"/>
            <ac:picMk id="5" creationId="{8DE300E1-C1F1-4961-9EA6-0FDF08C641C0}"/>
          </ac:picMkLst>
        </pc:picChg>
        <pc:picChg chg="del">
          <ac:chgData name="김 창수" userId="ac3a4ba82f06e91d" providerId="LiveId" clId="{6096EA81-7BE8-4714-B84A-36AFEC0F0BB6}" dt="2021-07-06T15:20:22.091" v="64201" actId="478"/>
          <ac:picMkLst>
            <pc:docMk/>
            <pc:sldMk cId="2296572272" sldId="727"/>
            <ac:picMk id="7" creationId="{F79D698B-9977-447B-8CBA-1BFE0C0BC9A6}"/>
          </ac:picMkLst>
        </pc:picChg>
      </pc:sldChg>
      <pc:sldChg chg="addSp delSp modSp add mod ord">
        <pc:chgData name="김 창수" userId="ac3a4ba82f06e91d" providerId="LiveId" clId="{6096EA81-7BE8-4714-B84A-36AFEC0F0BB6}" dt="2021-07-06T15:24:15.419" v="64312" actId="1076"/>
        <pc:sldMkLst>
          <pc:docMk/>
          <pc:sldMk cId="1067919082" sldId="728"/>
        </pc:sldMkLst>
        <pc:spChg chg="mod">
          <ac:chgData name="김 창수" userId="ac3a4ba82f06e91d" providerId="LiveId" clId="{6096EA81-7BE8-4714-B84A-36AFEC0F0BB6}" dt="2021-07-06T15:22:08.151" v="64268" actId="6549"/>
          <ac:spMkLst>
            <pc:docMk/>
            <pc:sldMk cId="1067919082" sldId="728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5:24:15.419" v="64312" actId="1076"/>
          <ac:picMkLst>
            <pc:docMk/>
            <pc:sldMk cId="1067919082" sldId="728"/>
            <ac:picMk id="5" creationId="{542E2C5A-9345-4346-894B-888742A00B4F}"/>
          </ac:picMkLst>
        </pc:picChg>
        <pc:picChg chg="del">
          <ac:chgData name="김 창수" userId="ac3a4ba82f06e91d" providerId="LiveId" clId="{6096EA81-7BE8-4714-B84A-36AFEC0F0BB6}" dt="2021-07-06T15:22:20.512" v="64269" actId="478"/>
          <ac:picMkLst>
            <pc:docMk/>
            <pc:sldMk cId="1067919082" sldId="728"/>
            <ac:picMk id="7" creationId="{F79D698B-9977-447B-8CBA-1BFE0C0BC9A6}"/>
          </ac:picMkLst>
        </pc:picChg>
      </pc:sldChg>
      <pc:sldChg chg="addSp delSp modSp add mod">
        <pc:chgData name="김 창수" userId="ac3a4ba82f06e91d" providerId="LiveId" clId="{6096EA81-7BE8-4714-B84A-36AFEC0F0BB6}" dt="2021-07-06T15:24:06.198" v="64311" actId="14100"/>
        <pc:sldMkLst>
          <pc:docMk/>
          <pc:sldMk cId="1083990328" sldId="729"/>
        </pc:sldMkLst>
        <pc:spChg chg="mod">
          <ac:chgData name="김 창수" userId="ac3a4ba82f06e91d" providerId="LiveId" clId="{6096EA81-7BE8-4714-B84A-36AFEC0F0BB6}" dt="2021-07-06T15:23:35.736" v="64307" actId="6549"/>
          <ac:spMkLst>
            <pc:docMk/>
            <pc:sldMk cId="1083990328" sldId="729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5:23:55.079" v="64308" actId="478"/>
          <ac:picMkLst>
            <pc:docMk/>
            <pc:sldMk cId="1083990328" sldId="729"/>
            <ac:picMk id="5" creationId="{542E2C5A-9345-4346-894B-888742A00B4F}"/>
          </ac:picMkLst>
        </pc:picChg>
        <pc:picChg chg="add mod">
          <ac:chgData name="김 창수" userId="ac3a4ba82f06e91d" providerId="LiveId" clId="{6096EA81-7BE8-4714-B84A-36AFEC0F0BB6}" dt="2021-07-06T15:24:06.198" v="64311" actId="14100"/>
          <ac:picMkLst>
            <pc:docMk/>
            <pc:sldMk cId="1083990328" sldId="729"/>
            <ac:picMk id="7" creationId="{BE1A3E36-32E7-45BA-B14A-976CF96C2680}"/>
          </ac:picMkLst>
        </pc:picChg>
      </pc:sldChg>
      <pc:sldChg chg="addSp delSp modSp add mod">
        <pc:chgData name="김 창수" userId="ac3a4ba82f06e91d" providerId="LiveId" clId="{6096EA81-7BE8-4714-B84A-36AFEC0F0BB6}" dt="2021-07-06T15:25:07.976" v="64373" actId="14100"/>
        <pc:sldMkLst>
          <pc:docMk/>
          <pc:sldMk cId="3699191473" sldId="730"/>
        </pc:sldMkLst>
        <pc:spChg chg="mod">
          <ac:chgData name="김 창수" userId="ac3a4ba82f06e91d" providerId="LiveId" clId="{6096EA81-7BE8-4714-B84A-36AFEC0F0BB6}" dt="2021-07-06T15:24:41.624" v="64369" actId="6549"/>
          <ac:spMkLst>
            <pc:docMk/>
            <pc:sldMk cId="3699191473" sldId="730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5:25:07.976" v="64373" actId="14100"/>
          <ac:picMkLst>
            <pc:docMk/>
            <pc:sldMk cId="3699191473" sldId="730"/>
            <ac:picMk id="5" creationId="{CFDE7682-BF58-4BBE-A60D-9457C4B0BCE2}"/>
          </ac:picMkLst>
        </pc:picChg>
        <pc:picChg chg="del">
          <ac:chgData name="김 창수" userId="ac3a4ba82f06e91d" providerId="LiveId" clId="{6096EA81-7BE8-4714-B84A-36AFEC0F0BB6}" dt="2021-07-06T15:24:43.890" v="64370" actId="478"/>
          <ac:picMkLst>
            <pc:docMk/>
            <pc:sldMk cId="3699191473" sldId="730"/>
            <ac:picMk id="7" creationId="{BE1A3E36-32E7-45BA-B14A-976CF96C2680}"/>
          </ac:picMkLst>
        </pc:picChg>
      </pc:sldChg>
      <pc:sldChg chg="addSp delSp modSp add mod">
        <pc:chgData name="김 창수" userId="ac3a4ba82f06e91d" providerId="LiveId" clId="{6096EA81-7BE8-4714-B84A-36AFEC0F0BB6}" dt="2021-07-06T15:28:32.158" v="64418" actId="14100"/>
        <pc:sldMkLst>
          <pc:docMk/>
          <pc:sldMk cId="2521016581" sldId="731"/>
        </pc:sldMkLst>
        <pc:spChg chg="mod">
          <ac:chgData name="김 창수" userId="ac3a4ba82f06e91d" providerId="LiveId" clId="{6096EA81-7BE8-4714-B84A-36AFEC0F0BB6}" dt="2021-07-06T15:27:57.704" v="64414" actId="6559"/>
          <ac:spMkLst>
            <pc:docMk/>
            <pc:sldMk cId="2521016581" sldId="731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5:25:57.594" v="64380" actId="478"/>
          <ac:picMkLst>
            <pc:docMk/>
            <pc:sldMk cId="2521016581" sldId="731"/>
            <ac:picMk id="5" creationId="{CFDE7682-BF58-4BBE-A60D-9457C4B0BCE2}"/>
          </ac:picMkLst>
        </pc:picChg>
        <pc:picChg chg="add del mod">
          <ac:chgData name="김 창수" userId="ac3a4ba82f06e91d" providerId="LiveId" clId="{6096EA81-7BE8-4714-B84A-36AFEC0F0BB6}" dt="2021-07-06T15:28:01.278" v="64415" actId="478"/>
          <ac:picMkLst>
            <pc:docMk/>
            <pc:sldMk cId="2521016581" sldId="731"/>
            <ac:picMk id="7" creationId="{235EA37D-D23A-429F-96CD-ABA59FF041ED}"/>
          </ac:picMkLst>
        </pc:picChg>
        <pc:picChg chg="add mod">
          <ac:chgData name="김 창수" userId="ac3a4ba82f06e91d" providerId="LiveId" clId="{6096EA81-7BE8-4714-B84A-36AFEC0F0BB6}" dt="2021-07-06T15:28:32.158" v="64418" actId="14100"/>
          <ac:picMkLst>
            <pc:docMk/>
            <pc:sldMk cId="2521016581" sldId="731"/>
            <ac:picMk id="9" creationId="{DDFE50D7-CC4E-40FC-B10F-15FD7D2EF10E}"/>
          </ac:picMkLst>
        </pc:picChg>
      </pc:sldChg>
      <pc:sldChg chg="addSp delSp modSp add mod">
        <pc:chgData name="김 창수" userId="ac3a4ba82f06e91d" providerId="LiveId" clId="{6096EA81-7BE8-4714-B84A-36AFEC0F0BB6}" dt="2021-07-06T15:29:47.866" v="64462" actId="14100"/>
        <pc:sldMkLst>
          <pc:docMk/>
          <pc:sldMk cId="4246454626" sldId="732"/>
        </pc:sldMkLst>
        <pc:spChg chg="mod">
          <ac:chgData name="김 창수" userId="ac3a4ba82f06e91d" providerId="LiveId" clId="{6096EA81-7BE8-4714-B84A-36AFEC0F0BB6}" dt="2021-07-06T15:29:20.224" v="64458" actId="6559"/>
          <ac:spMkLst>
            <pc:docMk/>
            <pc:sldMk cId="4246454626" sldId="732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5:29:47.866" v="64462" actId="14100"/>
          <ac:picMkLst>
            <pc:docMk/>
            <pc:sldMk cId="4246454626" sldId="732"/>
            <ac:picMk id="5" creationId="{FF6F87F7-E62F-4F41-918F-2DD826661C3F}"/>
          </ac:picMkLst>
        </pc:picChg>
        <pc:picChg chg="del">
          <ac:chgData name="김 창수" userId="ac3a4ba82f06e91d" providerId="LiveId" clId="{6096EA81-7BE8-4714-B84A-36AFEC0F0BB6}" dt="2021-07-06T15:29:22.427" v="64459" actId="478"/>
          <ac:picMkLst>
            <pc:docMk/>
            <pc:sldMk cId="4246454626" sldId="732"/>
            <ac:picMk id="9" creationId="{DDFE50D7-CC4E-40FC-B10F-15FD7D2EF10E}"/>
          </ac:picMkLst>
        </pc:picChg>
      </pc:sldChg>
      <pc:sldChg chg="addSp delSp modSp add mod">
        <pc:chgData name="김 창수" userId="ac3a4ba82f06e91d" providerId="LiveId" clId="{6096EA81-7BE8-4714-B84A-36AFEC0F0BB6}" dt="2021-07-06T15:31:30.924" v="64473" actId="14100"/>
        <pc:sldMkLst>
          <pc:docMk/>
          <pc:sldMk cId="3580743342" sldId="733"/>
        </pc:sldMkLst>
        <pc:spChg chg="mod">
          <ac:chgData name="김 창수" userId="ac3a4ba82f06e91d" providerId="LiveId" clId="{6096EA81-7BE8-4714-B84A-36AFEC0F0BB6}" dt="2021-07-06T15:30:35.224" v="64469" actId="6559"/>
          <ac:spMkLst>
            <pc:docMk/>
            <pc:sldMk cId="3580743342" sldId="733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5:30:50.795" v="64470" actId="478"/>
          <ac:picMkLst>
            <pc:docMk/>
            <pc:sldMk cId="3580743342" sldId="733"/>
            <ac:picMk id="5" creationId="{FF6F87F7-E62F-4F41-918F-2DD826661C3F}"/>
          </ac:picMkLst>
        </pc:picChg>
        <pc:picChg chg="add mod">
          <ac:chgData name="김 창수" userId="ac3a4ba82f06e91d" providerId="LiveId" clId="{6096EA81-7BE8-4714-B84A-36AFEC0F0BB6}" dt="2021-07-06T15:31:30.924" v="64473" actId="14100"/>
          <ac:picMkLst>
            <pc:docMk/>
            <pc:sldMk cId="3580743342" sldId="733"/>
            <ac:picMk id="7" creationId="{23E947B9-7564-4CCC-A758-121C6C2B30CA}"/>
          </ac:picMkLst>
        </pc:picChg>
      </pc:sldChg>
      <pc:sldChg chg="addSp delSp modSp add mod">
        <pc:chgData name="김 창수" userId="ac3a4ba82f06e91d" providerId="LiveId" clId="{6096EA81-7BE8-4714-B84A-36AFEC0F0BB6}" dt="2021-07-06T15:33:06.915" v="64510" actId="6549"/>
        <pc:sldMkLst>
          <pc:docMk/>
          <pc:sldMk cId="2997163130" sldId="734"/>
        </pc:sldMkLst>
        <pc:spChg chg="mod">
          <ac:chgData name="김 창수" userId="ac3a4ba82f06e91d" providerId="LiveId" clId="{6096EA81-7BE8-4714-B84A-36AFEC0F0BB6}" dt="2021-07-06T15:33:06.915" v="64510" actId="6549"/>
          <ac:spMkLst>
            <pc:docMk/>
            <pc:sldMk cId="2997163130" sldId="734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5:32:39.643" v="64482" actId="14100"/>
          <ac:picMkLst>
            <pc:docMk/>
            <pc:sldMk cId="2997163130" sldId="734"/>
            <ac:picMk id="5" creationId="{C4517541-AA40-4978-BDFB-37EEABAC6E71}"/>
          </ac:picMkLst>
        </pc:picChg>
        <pc:picChg chg="del">
          <ac:chgData name="김 창수" userId="ac3a4ba82f06e91d" providerId="LiveId" clId="{6096EA81-7BE8-4714-B84A-36AFEC0F0BB6}" dt="2021-07-06T15:31:52.507" v="64475" actId="478"/>
          <ac:picMkLst>
            <pc:docMk/>
            <pc:sldMk cId="2997163130" sldId="734"/>
            <ac:picMk id="7" creationId="{23E947B9-7564-4CCC-A758-121C6C2B30CA}"/>
          </ac:picMkLst>
        </pc:picChg>
      </pc:sldChg>
      <pc:sldChg chg="addSp delSp modSp add mod">
        <pc:chgData name="김 창수" userId="ac3a4ba82f06e91d" providerId="LiveId" clId="{6096EA81-7BE8-4714-B84A-36AFEC0F0BB6}" dt="2021-07-06T15:33:28.833" v="64513" actId="14100"/>
        <pc:sldMkLst>
          <pc:docMk/>
          <pc:sldMk cId="4088039445" sldId="735"/>
        </pc:sldMkLst>
        <pc:spChg chg="mod">
          <ac:chgData name="김 창수" userId="ac3a4ba82f06e91d" providerId="LiveId" clId="{6096EA81-7BE8-4714-B84A-36AFEC0F0BB6}" dt="2021-07-06T15:33:00.846" v="64498" actId="6549"/>
          <ac:spMkLst>
            <pc:docMk/>
            <pc:sldMk cId="4088039445" sldId="735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5:32:45.565" v="64484" actId="478"/>
          <ac:picMkLst>
            <pc:docMk/>
            <pc:sldMk cId="4088039445" sldId="735"/>
            <ac:picMk id="5" creationId="{C4517541-AA40-4978-BDFB-37EEABAC6E71}"/>
          </ac:picMkLst>
        </pc:picChg>
        <pc:picChg chg="add mod">
          <ac:chgData name="김 창수" userId="ac3a4ba82f06e91d" providerId="LiveId" clId="{6096EA81-7BE8-4714-B84A-36AFEC0F0BB6}" dt="2021-07-06T15:33:28.833" v="64513" actId="14100"/>
          <ac:picMkLst>
            <pc:docMk/>
            <pc:sldMk cId="4088039445" sldId="735"/>
            <ac:picMk id="7" creationId="{2AE22717-506F-43D5-A146-8395D8EAA591}"/>
          </ac:picMkLst>
        </pc:picChg>
      </pc:sldChg>
      <pc:sldChg chg="addSp delSp modSp add mod">
        <pc:chgData name="김 창수" userId="ac3a4ba82f06e91d" providerId="LiveId" clId="{6096EA81-7BE8-4714-B84A-36AFEC0F0BB6}" dt="2021-07-06T15:34:12.501" v="64526" actId="14100"/>
        <pc:sldMkLst>
          <pc:docMk/>
          <pc:sldMk cId="1559015806" sldId="736"/>
        </pc:sldMkLst>
        <pc:spChg chg="mod">
          <ac:chgData name="김 창수" userId="ac3a4ba82f06e91d" providerId="LiveId" clId="{6096EA81-7BE8-4714-B84A-36AFEC0F0BB6}" dt="2021-07-06T15:33:47.826" v="64522"/>
          <ac:spMkLst>
            <pc:docMk/>
            <pc:sldMk cId="1559015806" sldId="736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5:34:12.501" v="64526" actId="14100"/>
          <ac:picMkLst>
            <pc:docMk/>
            <pc:sldMk cId="1559015806" sldId="736"/>
            <ac:picMk id="5" creationId="{7DB9E001-97A4-4E6A-B033-D255F01B005E}"/>
          </ac:picMkLst>
        </pc:picChg>
        <pc:picChg chg="del">
          <ac:chgData name="김 창수" userId="ac3a4ba82f06e91d" providerId="LiveId" clId="{6096EA81-7BE8-4714-B84A-36AFEC0F0BB6}" dt="2021-07-06T15:33:48.793" v="64523" actId="478"/>
          <ac:picMkLst>
            <pc:docMk/>
            <pc:sldMk cId="1559015806" sldId="736"/>
            <ac:picMk id="7" creationId="{2AE22717-506F-43D5-A146-8395D8EAA591}"/>
          </ac:picMkLst>
        </pc:picChg>
      </pc:sldChg>
      <pc:sldChg chg="delSp modSp add mod">
        <pc:chgData name="김 창수" userId="ac3a4ba82f06e91d" providerId="LiveId" clId="{6096EA81-7BE8-4714-B84A-36AFEC0F0BB6}" dt="2021-07-06T15:37:04.257" v="64610" actId="6559"/>
        <pc:sldMkLst>
          <pc:docMk/>
          <pc:sldMk cId="285292565" sldId="737"/>
        </pc:sldMkLst>
        <pc:spChg chg="mod">
          <ac:chgData name="김 창수" userId="ac3a4ba82f06e91d" providerId="LiveId" clId="{6096EA81-7BE8-4714-B84A-36AFEC0F0BB6}" dt="2021-07-06T15:37:04.257" v="64610" actId="6559"/>
          <ac:spMkLst>
            <pc:docMk/>
            <pc:sldMk cId="285292565" sldId="737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5:34:23.977" v="64528" actId="478"/>
          <ac:picMkLst>
            <pc:docMk/>
            <pc:sldMk cId="285292565" sldId="737"/>
            <ac:picMk id="5" creationId="{7DB9E001-97A4-4E6A-B033-D255F01B005E}"/>
          </ac:picMkLst>
        </pc:picChg>
      </pc:sldChg>
      <pc:sldChg chg="addSp modSp add mod">
        <pc:chgData name="김 창수" userId="ac3a4ba82f06e91d" providerId="LiveId" clId="{6096EA81-7BE8-4714-B84A-36AFEC0F0BB6}" dt="2021-07-06T15:40:44.146" v="64674" actId="1076"/>
        <pc:sldMkLst>
          <pc:docMk/>
          <pc:sldMk cId="1134240985" sldId="738"/>
        </pc:sldMkLst>
        <pc:spChg chg="mod">
          <ac:chgData name="김 창수" userId="ac3a4ba82f06e91d" providerId="LiveId" clId="{6096EA81-7BE8-4714-B84A-36AFEC0F0BB6}" dt="2021-07-06T15:37:30.285" v="64612" actId="6549"/>
          <ac:spMkLst>
            <pc:docMk/>
            <pc:sldMk cId="1134240985" sldId="738"/>
            <ac:spMk id="6" creationId="{2271BFE8-DC3E-44AF-A254-143F827755CA}"/>
          </ac:spMkLst>
        </pc:spChg>
        <pc:spChg chg="add mod">
          <ac:chgData name="김 창수" userId="ac3a4ba82f06e91d" providerId="LiveId" clId="{6096EA81-7BE8-4714-B84A-36AFEC0F0BB6}" dt="2021-07-06T15:40:44.146" v="64674" actId="1076"/>
          <ac:spMkLst>
            <pc:docMk/>
            <pc:sldMk cId="1134240985" sldId="738"/>
            <ac:spMk id="7" creationId="{A4110E1D-5A0D-41FD-A83B-58495F7557AD}"/>
          </ac:spMkLst>
        </pc:spChg>
        <pc:graphicFrameChg chg="add mod modGraphic">
          <ac:chgData name="김 창수" userId="ac3a4ba82f06e91d" providerId="LiveId" clId="{6096EA81-7BE8-4714-B84A-36AFEC0F0BB6}" dt="2021-07-06T15:39:24.905" v="64658" actId="20577"/>
          <ac:graphicFrameMkLst>
            <pc:docMk/>
            <pc:sldMk cId="1134240985" sldId="738"/>
            <ac:graphicFrameMk id="5" creationId="{EDDADE97-5A61-4488-97F7-F02C0D5F48CB}"/>
          </ac:graphicFrameMkLst>
        </pc:graphicFrameChg>
      </pc:sldChg>
      <pc:sldChg chg="modSp add mod">
        <pc:chgData name="김 창수" userId="ac3a4ba82f06e91d" providerId="LiveId" clId="{6096EA81-7BE8-4714-B84A-36AFEC0F0BB6}" dt="2021-07-06T16:04:17.441" v="64919"/>
        <pc:sldMkLst>
          <pc:docMk/>
          <pc:sldMk cId="2327739861" sldId="739"/>
        </pc:sldMkLst>
        <pc:graphicFrameChg chg="mod modGraphic">
          <ac:chgData name="김 창수" userId="ac3a4ba82f06e91d" providerId="LiveId" clId="{6096EA81-7BE8-4714-B84A-36AFEC0F0BB6}" dt="2021-07-06T16:04:17.441" v="64919"/>
          <ac:graphicFrameMkLst>
            <pc:docMk/>
            <pc:sldMk cId="2327739861" sldId="739"/>
            <ac:graphicFrameMk id="5" creationId="{2BA7F498-1E5D-4557-B4EA-FB530B043D66}"/>
          </ac:graphicFrameMkLst>
        </pc:graphicFrameChg>
      </pc:sldChg>
      <pc:sldChg chg="modSp add mod ord">
        <pc:chgData name="김 창수" userId="ac3a4ba82f06e91d" providerId="LiveId" clId="{6096EA81-7BE8-4714-B84A-36AFEC0F0BB6}" dt="2021-07-06T16:09:08.899" v="65026" actId="6559"/>
        <pc:sldMkLst>
          <pc:docMk/>
          <pc:sldMk cId="2679855967" sldId="740"/>
        </pc:sldMkLst>
        <pc:spChg chg="mod">
          <ac:chgData name="김 창수" userId="ac3a4ba82f06e91d" providerId="LiveId" clId="{6096EA81-7BE8-4714-B84A-36AFEC0F0BB6}" dt="2021-07-06T16:06:43.391" v="64959" actId="6549"/>
          <ac:spMkLst>
            <pc:docMk/>
            <pc:sldMk cId="2679855967" sldId="740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6:07:32.936" v="64977"/>
          <ac:spMkLst>
            <pc:docMk/>
            <pc:sldMk cId="2679855967" sldId="740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6:09:08.899" v="65026" actId="6559"/>
          <ac:spMkLst>
            <pc:docMk/>
            <pc:sldMk cId="2679855967" sldId="740"/>
            <ac:spMk id="6" creationId="{2271BFE8-DC3E-44AF-A254-143F827755CA}"/>
          </ac:spMkLst>
        </pc:spChg>
      </pc:sldChg>
      <pc:sldChg chg="modSp add mod">
        <pc:chgData name="김 창수" userId="ac3a4ba82f06e91d" providerId="LiveId" clId="{6096EA81-7BE8-4714-B84A-36AFEC0F0BB6}" dt="2021-07-06T16:14:05.684" v="65153" actId="20577"/>
        <pc:sldMkLst>
          <pc:docMk/>
          <pc:sldMk cId="3799321086" sldId="741"/>
        </pc:sldMkLst>
        <pc:spChg chg="mod">
          <ac:chgData name="김 창수" userId="ac3a4ba82f06e91d" providerId="LiveId" clId="{6096EA81-7BE8-4714-B84A-36AFEC0F0BB6}" dt="2021-07-06T16:14:05.684" v="65153" actId="20577"/>
          <ac:spMkLst>
            <pc:docMk/>
            <pc:sldMk cId="3799321086" sldId="741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6:13:18.933" v="65151" actId="6549"/>
          <ac:spMkLst>
            <pc:docMk/>
            <pc:sldMk cId="3799321086" sldId="741"/>
            <ac:spMk id="6" creationId="{2271BFE8-DC3E-44AF-A254-143F827755CA}"/>
          </ac:spMkLst>
        </pc:spChg>
      </pc:sldChg>
      <pc:sldChg chg="modSp add del mod">
        <pc:chgData name="김 창수" userId="ac3a4ba82f06e91d" providerId="LiveId" clId="{6096EA81-7BE8-4714-B84A-36AFEC0F0BB6}" dt="2021-07-06T16:15:41.393" v="65185" actId="47"/>
        <pc:sldMkLst>
          <pc:docMk/>
          <pc:sldMk cId="3867294020" sldId="742"/>
        </pc:sldMkLst>
        <pc:spChg chg="mod">
          <ac:chgData name="김 창수" userId="ac3a4ba82f06e91d" providerId="LiveId" clId="{6096EA81-7BE8-4714-B84A-36AFEC0F0BB6}" dt="2021-07-06T16:14:14.731" v="65167" actId="6549"/>
          <ac:spMkLst>
            <pc:docMk/>
            <pc:sldMk cId="3867294020" sldId="742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6:15:19.762" v="65183" actId="6549"/>
          <ac:spMkLst>
            <pc:docMk/>
            <pc:sldMk cId="3867294020" sldId="742"/>
            <ac:spMk id="6" creationId="{2271BFE8-DC3E-44AF-A254-143F827755CA}"/>
          </ac:spMkLst>
        </pc:spChg>
      </pc:sldChg>
      <pc:sldChg chg="modSp add mod">
        <pc:chgData name="김 창수" userId="ac3a4ba82f06e91d" providerId="LiveId" clId="{6096EA81-7BE8-4714-B84A-36AFEC0F0BB6}" dt="2021-07-06T16:18:23.867" v="65259" actId="6559"/>
        <pc:sldMkLst>
          <pc:docMk/>
          <pc:sldMk cId="99286649" sldId="743"/>
        </pc:sldMkLst>
        <pc:spChg chg="mod">
          <ac:chgData name="김 창수" userId="ac3a4ba82f06e91d" providerId="LiveId" clId="{6096EA81-7BE8-4714-B84A-36AFEC0F0BB6}" dt="2021-07-06T16:18:23.867" v="65259" actId="6559"/>
          <ac:spMkLst>
            <pc:docMk/>
            <pc:sldMk cId="99286649" sldId="743"/>
            <ac:spMk id="6" creationId="{2271BFE8-DC3E-44AF-A254-143F827755CA}"/>
          </ac:spMkLst>
        </pc:spChg>
      </pc:sldChg>
      <pc:sldChg chg="modSp add mod">
        <pc:chgData name="김 창수" userId="ac3a4ba82f06e91d" providerId="LiveId" clId="{6096EA81-7BE8-4714-B84A-36AFEC0F0BB6}" dt="2021-07-06T16:25:07.127" v="65494"/>
        <pc:sldMkLst>
          <pc:docMk/>
          <pc:sldMk cId="4157112975" sldId="744"/>
        </pc:sldMkLst>
        <pc:spChg chg="mod">
          <ac:chgData name="김 창수" userId="ac3a4ba82f06e91d" providerId="LiveId" clId="{6096EA81-7BE8-4714-B84A-36AFEC0F0BB6}" dt="2021-07-06T16:25:07.127" v="65494"/>
          <ac:spMkLst>
            <pc:docMk/>
            <pc:sldMk cId="4157112975" sldId="744"/>
            <ac:spMk id="6" creationId="{2271BFE8-DC3E-44AF-A254-143F827755CA}"/>
          </ac:spMkLst>
        </pc:spChg>
      </pc:sldChg>
      <pc:sldChg chg="addSp delSp modSp add mod">
        <pc:chgData name="김 창수" userId="ac3a4ba82f06e91d" providerId="LiveId" clId="{6096EA81-7BE8-4714-B84A-36AFEC0F0BB6}" dt="2021-07-06T16:28:36.050" v="65599" actId="14100"/>
        <pc:sldMkLst>
          <pc:docMk/>
          <pc:sldMk cId="1658848943" sldId="745"/>
        </pc:sldMkLst>
        <pc:spChg chg="mod">
          <ac:chgData name="김 창수" userId="ac3a4ba82f06e91d" providerId="LiveId" clId="{6096EA81-7BE8-4714-B84A-36AFEC0F0BB6}" dt="2021-07-06T16:28:12.572" v="65596" actId="6549"/>
          <ac:spMkLst>
            <pc:docMk/>
            <pc:sldMk cId="1658848943" sldId="745"/>
            <ac:spMk id="4" creationId="{00000000-0000-0000-0000-000000000000}"/>
          </ac:spMkLst>
        </pc:spChg>
        <pc:spChg chg="del mod">
          <ac:chgData name="김 창수" userId="ac3a4ba82f06e91d" providerId="LiveId" clId="{6096EA81-7BE8-4714-B84A-36AFEC0F0BB6}" dt="2021-07-06T16:28:17.387" v="65597" actId="478"/>
          <ac:spMkLst>
            <pc:docMk/>
            <pc:sldMk cId="1658848943" sldId="745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6:28:36.050" v="65599" actId="14100"/>
          <ac:picMkLst>
            <pc:docMk/>
            <pc:sldMk cId="1658848943" sldId="745"/>
            <ac:picMk id="5" creationId="{12B8C0B4-043C-4724-9494-ABAD5F2CA599}"/>
          </ac:picMkLst>
        </pc:picChg>
      </pc:sldChg>
      <pc:sldChg chg="addSp delSp modSp add mod">
        <pc:chgData name="김 창수" userId="ac3a4ba82f06e91d" providerId="LiveId" clId="{6096EA81-7BE8-4714-B84A-36AFEC0F0BB6}" dt="2021-07-06T16:37:20.362" v="65718" actId="20577"/>
        <pc:sldMkLst>
          <pc:docMk/>
          <pc:sldMk cId="1625934731" sldId="746"/>
        </pc:sldMkLst>
        <pc:spChg chg="mod">
          <ac:chgData name="김 창수" userId="ac3a4ba82f06e91d" providerId="LiveId" clId="{6096EA81-7BE8-4714-B84A-36AFEC0F0BB6}" dt="2021-07-06T16:28:51.345" v="65616"/>
          <ac:spMkLst>
            <pc:docMk/>
            <pc:sldMk cId="1625934731" sldId="746"/>
            <ac:spMk id="4" creationId="{00000000-0000-0000-0000-000000000000}"/>
          </ac:spMkLst>
        </pc:spChg>
        <pc:spChg chg="del mod">
          <ac:chgData name="김 창수" userId="ac3a4ba82f06e91d" providerId="LiveId" clId="{6096EA81-7BE8-4714-B84A-36AFEC0F0BB6}" dt="2021-07-06T16:28:54.145" v="65617" actId="478"/>
          <ac:spMkLst>
            <pc:docMk/>
            <pc:sldMk cId="1625934731" sldId="746"/>
            <ac:spMk id="6" creationId="{2271BFE8-DC3E-44AF-A254-143F827755CA}"/>
          </ac:spMkLst>
        </pc:spChg>
        <pc:graphicFrameChg chg="add mod modGraphic">
          <ac:chgData name="김 창수" userId="ac3a4ba82f06e91d" providerId="LiveId" clId="{6096EA81-7BE8-4714-B84A-36AFEC0F0BB6}" dt="2021-07-06T16:37:20.362" v="65718" actId="20577"/>
          <ac:graphicFrameMkLst>
            <pc:docMk/>
            <pc:sldMk cId="1625934731" sldId="746"/>
            <ac:graphicFrameMk id="7" creationId="{2845F28D-9035-41B5-94B0-C959C434BECD}"/>
          </ac:graphicFrameMkLst>
        </pc:graphicFrameChg>
        <pc:picChg chg="del">
          <ac:chgData name="김 창수" userId="ac3a4ba82f06e91d" providerId="LiveId" clId="{6096EA81-7BE8-4714-B84A-36AFEC0F0BB6}" dt="2021-07-06T16:26:48.035" v="65589" actId="478"/>
          <ac:picMkLst>
            <pc:docMk/>
            <pc:sldMk cId="1625934731" sldId="746"/>
            <ac:picMk id="5" creationId="{12B8C0B4-043C-4724-9494-ABAD5F2CA599}"/>
          </ac:picMkLst>
        </pc:picChg>
      </pc:sldChg>
      <pc:sldChg chg="modSp add mod">
        <pc:chgData name="김 창수" userId="ac3a4ba82f06e91d" providerId="LiveId" clId="{6096EA81-7BE8-4714-B84A-36AFEC0F0BB6}" dt="2021-07-06T16:40:26.957" v="65912" actId="20577"/>
        <pc:sldMkLst>
          <pc:docMk/>
          <pc:sldMk cId="784280929" sldId="747"/>
        </pc:sldMkLst>
        <pc:graphicFrameChg chg="mod modGraphic">
          <ac:chgData name="김 창수" userId="ac3a4ba82f06e91d" providerId="LiveId" clId="{6096EA81-7BE8-4714-B84A-36AFEC0F0BB6}" dt="2021-07-06T16:40:26.957" v="65912" actId="20577"/>
          <ac:graphicFrameMkLst>
            <pc:docMk/>
            <pc:sldMk cId="784280929" sldId="747"/>
            <ac:graphicFrameMk id="7" creationId="{2845F28D-9035-41B5-94B0-C959C434BECD}"/>
          </ac:graphicFrameMkLst>
        </pc:graphicFrameChg>
      </pc:sldChg>
      <pc:sldChg chg="add del">
        <pc:chgData name="김 창수" userId="ac3a4ba82f06e91d" providerId="LiveId" clId="{6096EA81-7BE8-4714-B84A-36AFEC0F0BB6}" dt="2021-07-06T16:32:54.616" v="65633" actId="2696"/>
        <pc:sldMkLst>
          <pc:docMk/>
          <pc:sldMk cId="3335128003" sldId="747"/>
        </pc:sldMkLst>
      </pc:sldChg>
      <pc:sldChg chg="modSp add mod">
        <pc:chgData name="김 창수" userId="ac3a4ba82f06e91d" providerId="LiveId" clId="{6096EA81-7BE8-4714-B84A-36AFEC0F0BB6}" dt="2021-07-06T16:39:07.602" v="65814" actId="20577"/>
        <pc:sldMkLst>
          <pc:docMk/>
          <pc:sldMk cId="893359730" sldId="748"/>
        </pc:sldMkLst>
        <pc:graphicFrameChg chg="mod modGraphic">
          <ac:chgData name="김 창수" userId="ac3a4ba82f06e91d" providerId="LiveId" clId="{6096EA81-7BE8-4714-B84A-36AFEC0F0BB6}" dt="2021-07-06T16:39:07.602" v="65814" actId="20577"/>
          <ac:graphicFrameMkLst>
            <pc:docMk/>
            <pc:sldMk cId="893359730" sldId="748"/>
            <ac:graphicFrameMk id="7" creationId="{2845F28D-9035-41B5-94B0-C959C434BECD}"/>
          </ac:graphicFrameMkLst>
        </pc:graphicFrameChg>
      </pc:sldChg>
      <pc:sldChg chg="add del">
        <pc:chgData name="김 창수" userId="ac3a4ba82f06e91d" providerId="LiveId" clId="{6096EA81-7BE8-4714-B84A-36AFEC0F0BB6}" dt="2021-07-06T16:30:27.684" v="65631" actId="2696"/>
        <pc:sldMkLst>
          <pc:docMk/>
          <pc:sldMk cId="1534055279" sldId="748"/>
        </pc:sldMkLst>
      </pc:sldChg>
      <pc:sldChg chg="add del">
        <pc:chgData name="김 창수" userId="ac3a4ba82f06e91d" providerId="LiveId" clId="{6096EA81-7BE8-4714-B84A-36AFEC0F0BB6}" dt="2021-07-06T16:32:57.305" v="65634" actId="2696"/>
        <pc:sldMkLst>
          <pc:docMk/>
          <pc:sldMk cId="412606019" sldId="749"/>
        </pc:sldMkLst>
      </pc:sldChg>
      <pc:sldChg chg="addSp delSp modSp add mod">
        <pc:chgData name="김 창수" userId="ac3a4ba82f06e91d" providerId="LiveId" clId="{6096EA81-7BE8-4714-B84A-36AFEC0F0BB6}" dt="2021-07-06T16:43:22.890" v="65969" actId="14100"/>
        <pc:sldMkLst>
          <pc:docMk/>
          <pc:sldMk cId="1782614721" sldId="749"/>
        </pc:sldMkLst>
        <pc:spChg chg="add mod">
          <ac:chgData name="김 창수" userId="ac3a4ba82f06e91d" providerId="LiveId" clId="{6096EA81-7BE8-4714-B84A-36AFEC0F0BB6}" dt="2021-07-06T16:42:05.172" v="65957" actId="6549"/>
          <ac:spMkLst>
            <pc:docMk/>
            <pc:sldMk cId="1782614721" sldId="749"/>
            <ac:spMk id="5" creationId="{0E3F9631-31D1-4847-A948-BBFF34F66C1D}"/>
          </ac:spMkLst>
        </pc:spChg>
        <pc:spChg chg="add del mod">
          <ac:chgData name="김 창수" userId="ac3a4ba82f06e91d" providerId="LiveId" clId="{6096EA81-7BE8-4714-B84A-36AFEC0F0BB6}" dt="2021-07-06T16:42:24.355" v="65961" actId="478"/>
          <ac:spMkLst>
            <pc:docMk/>
            <pc:sldMk cId="1782614721" sldId="749"/>
            <ac:spMk id="8" creationId="{1D5B5C27-92F6-4C96-81AF-A311E2A73B27}"/>
          </ac:spMkLst>
        </pc:spChg>
        <pc:graphicFrameChg chg="add del mod modGraphic">
          <ac:chgData name="김 창수" userId="ac3a4ba82f06e91d" providerId="LiveId" clId="{6096EA81-7BE8-4714-B84A-36AFEC0F0BB6}" dt="2021-07-06T16:42:19.270" v="65960" actId="478"/>
          <ac:graphicFrameMkLst>
            <pc:docMk/>
            <pc:sldMk cId="1782614721" sldId="749"/>
            <ac:graphicFrameMk id="6" creationId="{EA95B920-41D1-4F51-B09F-EFC2CDFB9731}"/>
          </ac:graphicFrameMkLst>
        </pc:graphicFrameChg>
        <pc:graphicFrameChg chg="del">
          <ac:chgData name="김 창수" userId="ac3a4ba82f06e91d" providerId="LiveId" clId="{6096EA81-7BE8-4714-B84A-36AFEC0F0BB6}" dt="2021-07-06T16:40:47.439" v="65914" actId="478"/>
          <ac:graphicFrameMkLst>
            <pc:docMk/>
            <pc:sldMk cId="1782614721" sldId="749"/>
            <ac:graphicFrameMk id="7" creationId="{2845F28D-9035-41B5-94B0-C959C434BECD}"/>
          </ac:graphicFrameMkLst>
        </pc:graphicFrameChg>
        <pc:picChg chg="add mod">
          <ac:chgData name="김 창수" userId="ac3a4ba82f06e91d" providerId="LiveId" clId="{6096EA81-7BE8-4714-B84A-36AFEC0F0BB6}" dt="2021-07-06T16:43:22.890" v="65969" actId="14100"/>
          <ac:picMkLst>
            <pc:docMk/>
            <pc:sldMk cId="1782614721" sldId="749"/>
            <ac:picMk id="9" creationId="{F680AB43-51C2-4A80-82E3-DD06D4C32FD9}"/>
          </ac:picMkLst>
        </pc:picChg>
      </pc:sldChg>
      <pc:sldChg chg="delSp modSp add mod">
        <pc:chgData name="김 창수" userId="ac3a4ba82f06e91d" providerId="LiveId" clId="{6096EA81-7BE8-4714-B84A-36AFEC0F0BB6}" dt="2021-07-06T16:42:46.021" v="65964" actId="478"/>
        <pc:sldMkLst>
          <pc:docMk/>
          <pc:sldMk cId="613396640" sldId="750"/>
        </pc:sldMkLst>
        <pc:spChg chg="del mod">
          <ac:chgData name="김 창수" userId="ac3a4ba82f06e91d" providerId="LiveId" clId="{6096EA81-7BE8-4714-B84A-36AFEC0F0BB6}" dt="2021-07-06T16:42:46.021" v="65964" actId="478"/>
          <ac:spMkLst>
            <pc:docMk/>
            <pc:sldMk cId="613396640" sldId="750"/>
            <ac:spMk id="8" creationId="{1D5B5C27-92F6-4C96-81AF-A311E2A73B27}"/>
          </ac:spMkLst>
        </pc:spChg>
      </pc:sldChg>
      <pc:sldChg chg="addSp delSp modSp add mod ord">
        <pc:chgData name="김 창수" userId="ac3a4ba82f06e91d" providerId="LiveId" clId="{6096EA81-7BE8-4714-B84A-36AFEC0F0BB6}" dt="2021-07-06T16:47:44.554" v="66092" actId="1076"/>
        <pc:sldMkLst>
          <pc:docMk/>
          <pc:sldMk cId="2055523494" sldId="751"/>
        </pc:sldMkLst>
        <pc:spChg chg="mod">
          <ac:chgData name="김 창수" userId="ac3a4ba82f06e91d" providerId="LiveId" clId="{6096EA81-7BE8-4714-B84A-36AFEC0F0BB6}" dt="2021-07-06T16:43:58.092" v="66005" actId="6549"/>
          <ac:spMkLst>
            <pc:docMk/>
            <pc:sldMk cId="2055523494" sldId="75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6:44:30.366" v="66034" actId="6549"/>
          <ac:spMkLst>
            <pc:docMk/>
            <pc:sldMk cId="2055523494" sldId="751"/>
            <ac:spMk id="4" creationId="{00000000-0000-0000-0000-000000000000}"/>
          </ac:spMkLst>
        </pc:spChg>
        <pc:spChg chg="add del mod">
          <ac:chgData name="김 창수" userId="ac3a4ba82f06e91d" providerId="LiveId" clId="{6096EA81-7BE8-4714-B84A-36AFEC0F0BB6}" dt="2021-07-06T16:45:08.740" v="66036"/>
          <ac:spMkLst>
            <pc:docMk/>
            <pc:sldMk cId="2055523494" sldId="751"/>
            <ac:spMk id="5" creationId="{EB5EA5A4-E842-41C7-8060-14A43599CD20}"/>
          </ac:spMkLst>
        </pc:spChg>
        <pc:spChg chg="mod">
          <ac:chgData name="김 창수" userId="ac3a4ba82f06e91d" providerId="LiveId" clId="{6096EA81-7BE8-4714-B84A-36AFEC0F0BB6}" dt="2021-07-06T16:46:59.054" v="66086" actId="14100"/>
          <ac:spMkLst>
            <pc:docMk/>
            <pc:sldMk cId="2055523494" sldId="751"/>
            <ac:spMk id="6" creationId="{2271BFE8-DC3E-44AF-A254-143F827755CA}"/>
          </ac:spMkLst>
        </pc:spChg>
        <pc:spChg chg="add del mod">
          <ac:chgData name="김 창수" userId="ac3a4ba82f06e91d" providerId="LiveId" clId="{6096EA81-7BE8-4714-B84A-36AFEC0F0BB6}" dt="2021-07-06T16:45:08.740" v="66036"/>
          <ac:spMkLst>
            <pc:docMk/>
            <pc:sldMk cId="2055523494" sldId="751"/>
            <ac:spMk id="8" creationId="{D222661C-2AB0-482F-8497-F4F3601E9B0C}"/>
          </ac:spMkLst>
        </pc:spChg>
        <pc:graphicFrameChg chg="add del mod">
          <ac:chgData name="김 창수" userId="ac3a4ba82f06e91d" providerId="LiveId" clId="{6096EA81-7BE8-4714-B84A-36AFEC0F0BB6}" dt="2021-07-06T16:45:08.740" v="66036"/>
          <ac:graphicFrameMkLst>
            <pc:docMk/>
            <pc:sldMk cId="2055523494" sldId="751"/>
            <ac:graphicFrameMk id="7" creationId="{485E7B53-F752-49F9-B6B6-9B0804F9AFC4}"/>
          </ac:graphicFrameMkLst>
        </pc:graphicFrameChg>
        <pc:picChg chg="add mod">
          <ac:chgData name="김 창수" userId="ac3a4ba82f06e91d" providerId="LiveId" clId="{6096EA81-7BE8-4714-B84A-36AFEC0F0BB6}" dt="2021-07-06T16:47:44.554" v="66092" actId="1076"/>
          <ac:picMkLst>
            <pc:docMk/>
            <pc:sldMk cId="2055523494" sldId="751"/>
            <ac:picMk id="9" creationId="{D1E87D42-ACA8-4701-9203-55CF4138A769}"/>
          </ac:picMkLst>
        </pc:picChg>
      </pc:sldChg>
      <pc:sldChg chg="addSp delSp modSp add mod">
        <pc:chgData name="김 창수" userId="ac3a4ba82f06e91d" providerId="LiveId" clId="{6096EA81-7BE8-4714-B84A-36AFEC0F0BB6}" dt="2021-07-06T16:53:59.686" v="66179" actId="20577"/>
        <pc:sldMkLst>
          <pc:docMk/>
          <pc:sldMk cId="3614120501" sldId="752"/>
        </pc:sldMkLst>
        <pc:spChg chg="del mod">
          <ac:chgData name="김 창수" userId="ac3a4ba82f06e91d" providerId="LiveId" clId="{6096EA81-7BE8-4714-B84A-36AFEC0F0BB6}" dt="2021-07-06T16:48:02.894" v="66095" actId="478"/>
          <ac:spMkLst>
            <pc:docMk/>
            <pc:sldMk cId="3614120501" sldId="752"/>
            <ac:spMk id="6" creationId="{2271BFE8-DC3E-44AF-A254-143F827755CA}"/>
          </ac:spMkLst>
        </pc:spChg>
        <pc:graphicFrameChg chg="add mod modGraphic">
          <ac:chgData name="김 창수" userId="ac3a4ba82f06e91d" providerId="LiveId" clId="{6096EA81-7BE8-4714-B84A-36AFEC0F0BB6}" dt="2021-07-06T16:53:59.686" v="66179" actId="20577"/>
          <ac:graphicFrameMkLst>
            <pc:docMk/>
            <pc:sldMk cId="3614120501" sldId="752"/>
            <ac:graphicFrameMk id="7" creationId="{B5A83AE0-B35F-45C7-AD80-8E7707A289B1}"/>
          </ac:graphicFrameMkLst>
        </pc:graphicFrameChg>
        <pc:picChg chg="del">
          <ac:chgData name="김 창수" userId="ac3a4ba82f06e91d" providerId="LiveId" clId="{6096EA81-7BE8-4714-B84A-36AFEC0F0BB6}" dt="2021-07-06T16:48:03.568" v="66096" actId="478"/>
          <ac:picMkLst>
            <pc:docMk/>
            <pc:sldMk cId="3614120501" sldId="752"/>
            <ac:picMk id="9" creationId="{D1E87D42-ACA8-4701-9203-55CF4138A769}"/>
          </ac:picMkLst>
        </pc:picChg>
      </pc:sldChg>
      <pc:sldChg chg="modSp add mod">
        <pc:chgData name="김 창수" userId="ac3a4ba82f06e91d" providerId="LiveId" clId="{6096EA81-7BE8-4714-B84A-36AFEC0F0BB6}" dt="2021-07-06T16:54:39.837" v="66235" actId="20577"/>
        <pc:sldMkLst>
          <pc:docMk/>
          <pc:sldMk cId="115028996" sldId="753"/>
        </pc:sldMkLst>
        <pc:graphicFrameChg chg="modGraphic">
          <ac:chgData name="김 창수" userId="ac3a4ba82f06e91d" providerId="LiveId" clId="{6096EA81-7BE8-4714-B84A-36AFEC0F0BB6}" dt="2021-07-06T16:54:39.837" v="66235" actId="20577"/>
          <ac:graphicFrameMkLst>
            <pc:docMk/>
            <pc:sldMk cId="115028996" sldId="753"/>
            <ac:graphicFrameMk id="7" creationId="{B5A83AE0-B35F-45C7-AD80-8E7707A289B1}"/>
          </ac:graphicFrameMkLst>
        </pc:graphicFrameChg>
      </pc:sldChg>
      <pc:sldChg chg="modSp add del mod">
        <pc:chgData name="김 창수" userId="ac3a4ba82f06e91d" providerId="LiveId" clId="{6096EA81-7BE8-4714-B84A-36AFEC0F0BB6}" dt="2021-07-06T16:50:50.466" v="66113" actId="2890"/>
        <pc:sldMkLst>
          <pc:docMk/>
          <pc:sldMk cId="2875330662" sldId="753"/>
        </pc:sldMkLst>
        <pc:graphicFrameChg chg="modGraphic">
          <ac:chgData name="김 창수" userId="ac3a4ba82f06e91d" providerId="LiveId" clId="{6096EA81-7BE8-4714-B84A-36AFEC0F0BB6}" dt="2021-07-06T16:50:47.239" v="66111" actId="6549"/>
          <ac:graphicFrameMkLst>
            <pc:docMk/>
            <pc:sldMk cId="2875330662" sldId="753"/>
            <ac:graphicFrameMk id="7" creationId="{B5A83AE0-B35F-45C7-AD80-8E7707A289B1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6:57:47.567" v="66302" actId="478"/>
        <pc:sldMkLst>
          <pc:docMk/>
          <pc:sldMk cId="156166407" sldId="754"/>
        </pc:sldMkLst>
        <pc:graphicFrameChg chg="modGraphic">
          <ac:chgData name="김 창수" userId="ac3a4ba82f06e91d" providerId="LiveId" clId="{6096EA81-7BE8-4714-B84A-36AFEC0F0BB6}" dt="2021-07-06T16:56:48.773" v="66295" actId="20577"/>
          <ac:graphicFrameMkLst>
            <pc:docMk/>
            <pc:sldMk cId="156166407" sldId="754"/>
            <ac:graphicFrameMk id="7" creationId="{B5A83AE0-B35F-45C7-AD80-8E7707A289B1}"/>
          </ac:graphicFrameMkLst>
        </pc:graphicFrameChg>
        <pc:picChg chg="add del mod">
          <ac:chgData name="김 창수" userId="ac3a4ba82f06e91d" providerId="LiveId" clId="{6096EA81-7BE8-4714-B84A-36AFEC0F0BB6}" dt="2021-07-06T16:57:47.567" v="66302" actId="478"/>
          <ac:picMkLst>
            <pc:docMk/>
            <pc:sldMk cId="156166407" sldId="754"/>
            <ac:picMk id="5" creationId="{7233292B-7199-477B-B157-0099C5C7F8CE}"/>
          </ac:picMkLst>
        </pc:picChg>
      </pc:sldChg>
      <pc:sldChg chg="delSp add del mod">
        <pc:chgData name="김 창수" userId="ac3a4ba82f06e91d" providerId="LiveId" clId="{6096EA81-7BE8-4714-B84A-36AFEC0F0BB6}" dt="2021-07-06T16:58:40.749" v="66310" actId="2696"/>
        <pc:sldMkLst>
          <pc:docMk/>
          <pc:sldMk cId="2797317564" sldId="755"/>
        </pc:sldMkLst>
        <pc:graphicFrameChg chg="del">
          <ac:chgData name="김 창수" userId="ac3a4ba82f06e91d" providerId="LiveId" clId="{6096EA81-7BE8-4714-B84A-36AFEC0F0BB6}" dt="2021-07-06T16:57:55.384" v="66304" actId="478"/>
          <ac:graphicFrameMkLst>
            <pc:docMk/>
            <pc:sldMk cId="2797317564" sldId="755"/>
            <ac:graphicFrameMk id="7" creationId="{B5A83AE0-B35F-45C7-AD80-8E7707A289B1}"/>
          </ac:graphicFrameMkLst>
        </pc:graphicFrameChg>
      </pc:sldChg>
      <pc:sldChg chg="addSp modSp add mod ord">
        <pc:chgData name="김 창수" userId="ac3a4ba82f06e91d" providerId="LiveId" clId="{6096EA81-7BE8-4714-B84A-36AFEC0F0BB6}" dt="2021-07-06T17:00:09.979" v="66380" actId="14100"/>
        <pc:sldMkLst>
          <pc:docMk/>
          <pc:sldMk cId="1158501703" sldId="756"/>
        </pc:sldMkLst>
        <pc:spChg chg="mod">
          <ac:chgData name="김 창수" userId="ac3a4ba82f06e91d" providerId="LiveId" clId="{6096EA81-7BE8-4714-B84A-36AFEC0F0BB6}" dt="2021-07-06T16:58:28.627" v="66308"/>
          <ac:spMkLst>
            <pc:docMk/>
            <pc:sldMk cId="1158501703" sldId="75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6:58:38.087" v="66309"/>
          <ac:spMkLst>
            <pc:docMk/>
            <pc:sldMk cId="1158501703" sldId="756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6:59:40.454" v="66375" actId="6549"/>
          <ac:spMkLst>
            <pc:docMk/>
            <pc:sldMk cId="1158501703" sldId="756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7:00:09.979" v="66380" actId="14100"/>
          <ac:picMkLst>
            <pc:docMk/>
            <pc:sldMk cId="1158501703" sldId="756"/>
            <ac:picMk id="5" creationId="{64C93492-74A7-43FD-854E-937596A08A25}"/>
          </ac:picMkLst>
        </pc:picChg>
      </pc:sldChg>
      <pc:sldChg chg="addSp delSp modSp add mod">
        <pc:chgData name="김 창수" userId="ac3a4ba82f06e91d" providerId="LiveId" clId="{6096EA81-7BE8-4714-B84A-36AFEC0F0BB6}" dt="2021-07-06T17:10:44.434" v="66531" actId="20577"/>
        <pc:sldMkLst>
          <pc:docMk/>
          <pc:sldMk cId="3793888511" sldId="757"/>
        </pc:sldMkLst>
        <pc:spChg chg="mod">
          <ac:chgData name="김 창수" userId="ac3a4ba82f06e91d" providerId="LiveId" clId="{6096EA81-7BE8-4714-B84A-36AFEC0F0BB6}" dt="2021-07-06T17:00:42.321" v="66413" actId="6549"/>
          <ac:spMkLst>
            <pc:docMk/>
            <pc:sldMk cId="3793888511" sldId="757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7:02:24.816" v="66418"/>
          <ac:spMkLst>
            <pc:docMk/>
            <pc:sldMk cId="3793888511" sldId="757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7:02:43.765" v="66492" actId="6549"/>
          <ac:spMkLst>
            <pc:docMk/>
            <pc:sldMk cId="3793888511" sldId="757"/>
            <ac:spMk id="6" creationId="{2271BFE8-DC3E-44AF-A254-143F827755CA}"/>
          </ac:spMkLst>
        </pc:spChg>
        <pc:graphicFrameChg chg="add mod modGraphic">
          <ac:chgData name="김 창수" userId="ac3a4ba82f06e91d" providerId="LiveId" clId="{6096EA81-7BE8-4714-B84A-36AFEC0F0BB6}" dt="2021-07-06T17:10:44.434" v="66531" actId="20577"/>
          <ac:graphicFrameMkLst>
            <pc:docMk/>
            <pc:sldMk cId="3793888511" sldId="757"/>
            <ac:graphicFrameMk id="7" creationId="{BAFD3408-ED0D-43A4-8155-E7AC74A6C7AF}"/>
          </ac:graphicFrameMkLst>
        </pc:graphicFrameChg>
        <pc:picChg chg="del">
          <ac:chgData name="김 창수" userId="ac3a4ba82f06e91d" providerId="LiveId" clId="{6096EA81-7BE8-4714-B84A-36AFEC0F0BB6}" dt="2021-07-06T17:02:46.810" v="66493" actId="478"/>
          <ac:picMkLst>
            <pc:docMk/>
            <pc:sldMk cId="3793888511" sldId="757"/>
            <ac:picMk id="5" creationId="{64C93492-74A7-43FD-854E-937596A08A25}"/>
          </ac:picMkLst>
        </pc:picChg>
      </pc:sldChg>
      <pc:sldChg chg="addSp delSp modSp add mod">
        <pc:chgData name="김 창수" userId="ac3a4ba82f06e91d" providerId="LiveId" clId="{6096EA81-7BE8-4714-B84A-36AFEC0F0BB6}" dt="2021-07-06T17:14:34.321" v="66677"/>
        <pc:sldMkLst>
          <pc:docMk/>
          <pc:sldMk cId="1732681758" sldId="758"/>
        </pc:sldMkLst>
        <pc:spChg chg="add mod">
          <ac:chgData name="김 창수" userId="ac3a4ba82f06e91d" providerId="LiveId" clId="{6096EA81-7BE8-4714-B84A-36AFEC0F0BB6}" dt="2021-07-06T17:14:11.859" v="66675" actId="20577"/>
          <ac:spMkLst>
            <pc:docMk/>
            <pc:sldMk cId="1732681758" sldId="758"/>
            <ac:spMk id="3" creationId="{11067F80-8DBF-41B3-8F69-E00A62AB455B}"/>
          </ac:spMkLst>
        </pc:spChg>
        <pc:spChg chg="add del mod">
          <ac:chgData name="김 창수" userId="ac3a4ba82f06e91d" providerId="LiveId" clId="{6096EA81-7BE8-4714-B84A-36AFEC0F0BB6}" dt="2021-07-06T17:14:34.321" v="66677"/>
          <ac:spMkLst>
            <pc:docMk/>
            <pc:sldMk cId="1732681758" sldId="758"/>
            <ac:spMk id="5" creationId="{4EFD72DD-EC1A-4ABB-946D-C8774DA94D86}"/>
          </ac:spMkLst>
        </pc:spChg>
        <pc:graphicFrameChg chg="modGraphic">
          <ac:chgData name="김 창수" userId="ac3a4ba82f06e91d" providerId="LiveId" clId="{6096EA81-7BE8-4714-B84A-36AFEC0F0BB6}" dt="2021-07-06T17:11:14.380" v="66564" actId="20577"/>
          <ac:graphicFrameMkLst>
            <pc:docMk/>
            <pc:sldMk cId="1732681758" sldId="758"/>
            <ac:graphicFrameMk id="7" creationId="{BAFD3408-ED0D-43A4-8155-E7AC74A6C7AF}"/>
          </ac:graphicFrameMkLst>
        </pc:graphicFrameChg>
      </pc:sldChg>
      <pc:sldChg chg="modSp add mod">
        <pc:chgData name="김 창수" userId="ac3a4ba82f06e91d" providerId="LiveId" clId="{6096EA81-7BE8-4714-B84A-36AFEC0F0BB6}" dt="2021-07-06T17:12:07.622" v="66628" actId="20577"/>
        <pc:sldMkLst>
          <pc:docMk/>
          <pc:sldMk cId="4214197769" sldId="759"/>
        </pc:sldMkLst>
        <pc:graphicFrameChg chg="modGraphic">
          <ac:chgData name="김 창수" userId="ac3a4ba82f06e91d" providerId="LiveId" clId="{6096EA81-7BE8-4714-B84A-36AFEC0F0BB6}" dt="2021-07-06T17:12:07.622" v="66628" actId="20577"/>
          <ac:graphicFrameMkLst>
            <pc:docMk/>
            <pc:sldMk cId="4214197769" sldId="759"/>
            <ac:graphicFrameMk id="7" creationId="{BAFD3408-ED0D-43A4-8155-E7AC74A6C7AF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7:16:52.353" v="66714" actId="14100"/>
        <pc:sldMkLst>
          <pc:docMk/>
          <pc:sldMk cId="3864774006" sldId="760"/>
        </pc:sldMkLst>
        <pc:spChg chg="mod">
          <ac:chgData name="김 창수" userId="ac3a4ba82f06e91d" providerId="LiveId" clId="{6096EA81-7BE8-4714-B84A-36AFEC0F0BB6}" dt="2021-07-06T17:16:27.103" v="66708" actId="6549"/>
          <ac:spMkLst>
            <pc:docMk/>
            <pc:sldMk cId="3864774006" sldId="760"/>
            <ac:spMk id="6" creationId="{2271BFE8-DC3E-44AF-A254-143F827755CA}"/>
          </ac:spMkLst>
        </pc:spChg>
        <pc:graphicFrameChg chg="del">
          <ac:chgData name="김 창수" userId="ac3a4ba82f06e91d" providerId="LiveId" clId="{6096EA81-7BE8-4714-B84A-36AFEC0F0BB6}" dt="2021-07-06T17:16:29.947" v="66709" actId="478"/>
          <ac:graphicFrameMkLst>
            <pc:docMk/>
            <pc:sldMk cId="3864774006" sldId="760"/>
            <ac:graphicFrameMk id="7" creationId="{BAFD3408-ED0D-43A4-8155-E7AC74A6C7AF}"/>
          </ac:graphicFrameMkLst>
        </pc:graphicFrameChg>
        <pc:picChg chg="add mod">
          <ac:chgData name="김 창수" userId="ac3a4ba82f06e91d" providerId="LiveId" clId="{6096EA81-7BE8-4714-B84A-36AFEC0F0BB6}" dt="2021-07-06T17:16:52.353" v="66714" actId="14100"/>
          <ac:picMkLst>
            <pc:docMk/>
            <pc:sldMk cId="3864774006" sldId="760"/>
            <ac:picMk id="5" creationId="{F8C4A029-249E-4DFC-82BE-DB550403A215}"/>
          </ac:picMkLst>
        </pc:picChg>
      </pc:sldChg>
      <pc:sldChg chg="delSp modSp add mod">
        <pc:chgData name="김 창수" userId="ac3a4ba82f06e91d" providerId="LiveId" clId="{6096EA81-7BE8-4714-B84A-36AFEC0F0BB6}" dt="2021-07-06T17:43:52.260" v="67293" actId="20577"/>
        <pc:sldMkLst>
          <pc:docMk/>
          <pc:sldMk cId="86975769" sldId="761"/>
        </pc:sldMkLst>
        <pc:spChg chg="mod">
          <ac:chgData name="김 창수" userId="ac3a4ba82f06e91d" providerId="LiveId" clId="{6096EA81-7BE8-4714-B84A-36AFEC0F0BB6}" dt="2021-07-06T17:43:29.877" v="67274" actId="27636"/>
          <ac:spMkLst>
            <pc:docMk/>
            <pc:sldMk cId="86975769" sldId="761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7:43:52.260" v="67293" actId="20577"/>
          <ac:spMkLst>
            <pc:docMk/>
            <pc:sldMk cId="86975769" sldId="761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7:17:35.340" v="66758" actId="478"/>
          <ac:picMkLst>
            <pc:docMk/>
            <pc:sldMk cId="86975769" sldId="761"/>
            <ac:picMk id="5" creationId="{F8C4A029-249E-4DFC-82BE-DB550403A215}"/>
          </ac:picMkLst>
        </pc:picChg>
      </pc:sldChg>
      <pc:sldChg chg="modSp add mod ord">
        <pc:chgData name="김 창수" userId="ac3a4ba82f06e91d" providerId="LiveId" clId="{6096EA81-7BE8-4714-B84A-36AFEC0F0BB6}" dt="2021-07-06T17:44:07.429" v="67295" actId="20577"/>
        <pc:sldMkLst>
          <pc:docMk/>
          <pc:sldMk cId="450229567" sldId="762"/>
        </pc:sldMkLst>
        <pc:spChg chg="mod">
          <ac:chgData name="김 창수" userId="ac3a4ba82f06e91d" providerId="LiveId" clId="{6096EA81-7BE8-4714-B84A-36AFEC0F0BB6}" dt="2021-07-06T17:44:07.429" v="67295" actId="20577"/>
          <ac:spMkLst>
            <pc:docMk/>
            <pc:sldMk cId="450229567" sldId="762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7:27:39.481" v="67058" actId="6549"/>
          <ac:spMkLst>
            <pc:docMk/>
            <pc:sldMk cId="450229567" sldId="762"/>
            <ac:spMk id="6" creationId="{2271BFE8-DC3E-44AF-A254-143F827755CA}"/>
          </ac:spMkLst>
        </pc:spChg>
        <pc:picChg chg="mod">
          <ac:chgData name="김 창수" userId="ac3a4ba82f06e91d" providerId="LiveId" clId="{6096EA81-7BE8-4714-B84A-36AFEC0F0BB6}" dt="2021-07-06T17:27:57.653" v="67059" actId="14826"/>
          <ac:picMkLst>
            <pc:docMk/>
            <pc:sldMk cId="450229567" sldId="762"/>
            <ac:picMk id="5" creationId="{F8C4A029-249E-4DFC-82BE-DB550403A215}"/>
          </ac:picMkLst>
        </pc:picChg>
      </pc:sldChg>
      <pc:sldChg chg="modSp add mod ord">
        <pc:chgData name="김 창수" userId="ac3a4ba82f06e91d" providerId="LiveId" clId="{6096EA81-7BE8-4714-B84A-36AFEC0F0BB6}" dt="2021-07-06T17:45:47.148" v="67339" actId="6549"/>
        <pc:sldMkLst>
          <pc:docMk/>
          <pc:sldMk cId="1585667738" sldId="763"/>
        </pc:sldMkLst>
        <pc:spChg chg="mod">
          <ac:chgData name="김 창수" userId="ac3a4ba82f06e91d" providerId="LiveId" clId="{6096EA81-7BE8-4714-B84A-36AFEC0F0BB6}" dt="2021-07-06T17:44:56.042" v="67301" actId="27636"/>
          <ac:spMkLst>
            <pc:docMk/>
            <pc:sldMk cId="1585667738" sldId="763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7:45:47.148" v="67339" actId="6549"/>
          <ac:spMkLst>
            <pc:docMk/>
            <pc:sldMk cId="1585667738" sldId="763"/>
            <ac:spMk id="6" creationId="{2271BFE8-DC3E-44AF-A254-143F827755CA}"/>
          </ac:spMkLst>
        </pc:spChg>
      </pc:sldChg>
      <pc:sldChg chg="addSp modSp add mod">
        <pc:chgData name="김 창수" userId="ac3a4ba82f06e91d" providerId="LiveId" clId="{6096EA81-7BE8-4714-B84A-36AFEC0F0BB6}" dt="2021-07-06T17:46:19.552" v="67352" actId="20577"/>
        <pc:sldMkLst>
          <pc:docMk/>
          <pc:sldMk cId="2147650815" sldId="764"/>
        </pc:sldMkLst>
        <pc:spChg chg="mod">
          <ac:chgData name="김 창수" userId="ac3a4ba82f06e91d" providerId="LiveId" clId="{6096EA81-7BE8-4714-B84A-36AFEC0F0BB6}" dt="2021-07-06T17:46:04.226" v="67341" actId="20577"/>
          <ac:spMkLst>
            <pc:docMk/>
            <pc:sldMk cId="2147650815" sldId="764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7:46:19.552" v="67352" actId="20577"/>
          <ac:spMkLst>
            <pc:docMk/>
            <pc:sldMk cId="2147650815" sldId="764"/>
            <ac:spMk id="6" creationId="{2271BFE8-DC3E-44AF-A254-143F827755CA}"/>
          </ac:spMkLst>
        </pc:spChg>
        <pc:graphicFrameChg chg="add mod modGraphic">
          <ac:chgData name="김 창수" userId="ac3a4ba82f06e91d" providerId="LiveId" clId="{6096EA81-7BE8-4714-B84A-36AFEC0F0BB6}" dt="2021-07-06T17:42:14.337" v="67268" actId="403"/>
          <ac:graphicFrameMkLst>
            <pc:docMk/>
            <pc:sldMk cId="2147650815" sldId="764"/>
            <ac:graphicFrameMk id="5" creationId="{29F1BF14-1381-4E2C-8E1D-AA2EF947BE52}"/>
          </ac:graphicFrameMkLst>
        </pc:graphicFrameChg>
      </pc:sldChg>
      <pc:sldChg chg="modSp add mod">
        <pc:chgData name="김 창수" userId="ac3a4ba82f06e91d" providerId="LiveId" clId="{6096EA81-7BE8-4714-B84A-36AFEC0F0BB6}" dt="2021-07-06T17:48:07.718" v="67412" actId="1076"/>
        <pc:sldMkLst>
          <pc:docMk/>
          <pc:sldMk cId="4149899602" sldId="765"/>
        </pc:sldMkLst>
        <pc:spChg chg="mod">
          <ac:chgData name="김 창수" userId="ac3a4ba82f06e91d" providerId="LiveId" clId="{6096EA81-7BE8-4714-B84A-36AFEC0F0BB6}" dt="2021-07-06T17:47:05.876" v="67400"/>
          <ac:spMkLst>
            <pc:docMk/>
            <pc:sldMk cId="4149899602" sldId="765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7:47:10.376" v="67401" actId="6549"/>
          <ac:spMkLst>
            <pc:docMk/>
            <pc:sldMk cId="4149899602" sldId="765"/>
            <ac:spMk id="6" creationId="{2271BFE8-DC3E-44AF-A254-143F827755CA}"/>
          </ac:spMkLst>
        </pc:spChg>
        <pc:graphicFrameChg chg="mod modGraphic">
          <ac:chgData name="김 창수" userId="ac3a4ba82f06e91d" providerId="LiveId" clId="{6096EA81-7BE8-4714-B84A-36AFEC0F0BB6}" dt="2021-07-06T17:48:07.718" v="67412" actId="1076"/>
          <ac:graphicFrameMkLst>
            <pc:docMk/>
            <pc:sldMk cId="4149899602" sldId="765"/>
            <ac:graphicFrameMk id="5" creationId="{29F1BF14-1381-4E2C-8E1D-AA2EF947BE52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7:48:47.217" v="67417" actId="14100"/>
        <pc:sldMkLst>
          <pc:docMk/>
          <pc:sldMk cId="3257950914" sldId="766"/>
        </pc:sldMkLst>
        <pc:graphicFrameChg chg="del">
          <ac:chgData name="김 창수" userId="ac3a4ba82f06e91d" providerId="LiveId" clId="{6096EA81-7BE8-4714-B84A-36AFEC0F0BB6}" dt="2021-07-06T17:48:26.179" v="67414" actId="478"/>
          <ac:graphicFrameMkLst>
            <pc:docMk/>
            <pc:sldMk cId="3257950914" sldId="766"/>
            <ac:graphicFrameMk id="5" creationId="{29F1BF14-1381-4E2C-8E1D-AA2EF947BE52}"/>
          </ac:graphicFrameMkLst>
        </pc:graphicFrameChg>
        <pc:picChg chg="add mod">
          <ac:chgData name="김 창수" userId="ac3a4ba82f06e91d" providerId="LiveId" clId="{6096EA81-7BE8-4714-B84A-36AFEC0F0BB6}" dt="2021-07-06T17:48:47.217" v="67417" actId="14100"/>
          <ac:picMkLst>
            <pc:docMk/>
            <pc:sldMk cId="3257950914" sldId="766"/>
            <ac:picMk id="7" creationId="{FF32EC10-9A2B-4E0F-AADE-B235FD4E413F}"/>
          </ac:picMkLst>
        </pc:picChg>
      </pc:sldChg>
      <pc:sldChg chg="addSp modSp add mod ord">
        <pc:chgData name="김 창수" userId="ac3a4ba82f06e91d" providerId="LiveId" clId="{6096EA81-7BE8-4714-B84A-36AFEC0F0BB6}" dt="2021-07-06T18:12:28.943" v="67725" actId="20577"/>
        <pc:sldMkLst>
          <pc:docMk/>
          <pc:sldMk cId="3772135958" sldId="767"/>
        </pc:sldMkLst>
        <pc:spChg chg="mod">
          <ac:chgData name="김 창수" userId="ac3a4ba82f06e91d" providerId="LiveId" clId="{6096EA81-7BE8-4714-B84A-36AFEC0F0BB6}" dt="2021-07-06T17:49:06.359" v="67446" actId="6549"/>
          <ac:spMkLst>
            <pc:docMk/>
            <pc:sldMk cId="3772135958" sldId="767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7:51:09.649" v="67583" actId="20577"/>
          <ac:spMkLst>
            <pc:docMk/>
            <pc:sldMk cId="3772135958" sldId="767"/>
            <ac:spMk id="4" creationId="{00000000-0000-0000-0000-000000000000}"/>
          </ac:spMkLst>
        </pc:spChg>
        <pc:spChg chg="add mod">
          <ac:chgData name="김 창수" userId="ac3a4ba82f06e91d" providerId="LiveId" clId="{6096EA81-7BE8-4714-B84A-36AFEC0F0BB6}" dt="2021-07-06T18:12:28.943" v="67725" actId="20577"/>
          <ac:spMkLst>
            <pc:docMk/>
            <pc:sldMk cId="3772135958" sldId="767"/>
            <ac:spMk id="7" creationId="{0B6285BB-D513-4189-8304-40D61EA856D0}"/>
          </ac:spMkLst>
        </pc:spChg>
        <pc:graphicFrameChg chg="mod modGraphic">
          <ac:chgData name="김 창수" userId="ac3a4ba82f06e91d" providerId="LiveId" clId="{6096EA81-7BE8-4714-B84A-36AFEC0F0BB6}" dt="2021-07-06T18:09:34.891" v="67650" actId="20577"/>
          <ac:graphicFrameMkLst>
            <pc:docMk/>
            <pc:sldMk cId="3772135958" sldId="767"/>
            <ac:graphicFrameMk id="5" creationId="{29F1BF14-1381-4E2C-8E1D-AA2EF947BE52}"/>
          </ac:graphicFrameMkLst>
        </pc:graphicFrameChg>
      </pc:sldChg>
      <pc:sldChg chg="add del">
        <pc:chgData name="김 창수" userId="ac3a4ba82f06e91d" providerId="LiveId" clId="{6096EA81-7BE8-4714-B84A-36AFEC0F0BB6}" dt="2021-07-06T17:53:42.108" v="67593" actId="47"/>
        <pc:sldMkLst>
          <pc:docMk/>
          <pc:sldMk cId="219712098" sldId="768"/>
        </pc:sldMkLst>
      </pc:sldChg>
      <pc:sldChg chg="modSp add mod">
        <pc:chgData name="김 창수" userId="ac3a4ba82f06e91d" providerId="LiveId" clId="{6096EA81-7BE8-4714-B84A-36AFEC0F0BB6}" dt="2021-07-06T18:10:03.775" v="67682" actId="20577"/>
        <pc:sldMkLst>
          <pc:docMk/>
          <pc:sldMk cId="2793182131" sldId="768"/>
        </pc:sldMkLst>
        <pc:graphicFrameChg chg="modGraphic">
          <ac:chgData name="김 창수" userId="ac3a4ba82f06e91d" providerId="LiveId" clId="{6096EA81-7BE8-4714-B84A-36AFEC0F0BB6}" dt="2021-07-06T18:10:03.775" v="67682" actId="20577"/>
          <ac:graphicFrameMkLst>
            <pc:docMk/>
            <pc:sldMk cId="2793182131" sldId="768"/>
            <ac:graphicFrameMk id="5" creationId="{29F1BF14-1381-4E2C-8E1D-AA2EF947BE52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8:17:30.706" v="67777" actId="2710"/>
        <pc:sldMkLst>
          <pc:docMk/>
          <pc:sldMk cId="4082272671" sldId="769"/>
        </pc:sldMkLst>
        <pc:spChg chg="add mod">
          <ac:chgData name="김 창수" userId="ac3a4ba82f06e91d" providerId="LiveId" clId="{6096EA81-7BE8-4714-B84A-36AFEC0F0BB6}" dt="2021-07-06T18:17:30.706" v="67777" actId="2710"/>
          <ac:spMkLst>
            <pc:docMk/>
            <pc:sldMk cId="4082272671" sldId="769"/>
            <ac:spMk id="7" creationId="{1A2F11B5-91B8-49D5-B9E7-318FA5BC82D1}"/>
          </ac:spMkLst>
        </pc:spChg>
        <pc:graphicFrameChg chg="del">
          <ac:chgData name="김 창수" userId="ac3a4ba82f06e91d" providerId="LiveId" clId="{6096EA81-7BE8-4714-B84A-36AFEC0F0BB6}" dt="2021-07-06T18:13:03.460" v="67727" actId="478"/>
          <ac:graphicFrameMkLst>
            <pc:docMk/>
            <pc:sldMk cId="4082272671" sldId="769"/>
            <ac:graphicFrameMk id="5" creationId="{29F1BF14-1381-4E2C-8E1D-AA2EF947BE52}"/>
          </ac:graphicFrameMkLst>
        </pc:graphicFrameChg>
        <pc:picChg chg="add mod">
          <ac:chgData name="김 창수" userId="ac3a4ba82f06e91d" providerId="LiveId" clId="{6096EA81-7BE8-4714-B84A-36AFEC0F0BB6}" dt="2021-07-06T18:17:17.770" v="67776" actId="1076"/>
          <ac:picMkLst>
            <pc:docMk/>
            <pc:sldMk cId="4082272671" sldId="769"/>
            <ac:picMk id="8" creationId="{D5411C99-0F68-4CB7-81D2-527E41E8C972}"/>
          </ac:picMkLst>
        </pc:picChg>
      </pc:sldChg>
      <pc:sldChg chg="addSp delSp modSp add mod">
        <pc:chgData name="김 창수" userId="ac3a4ba82f06e91d" providerId="LiveId" clId="{6096EA81-7BE8-4714-B84A-36AFEC0F0BB6}" dt="2021-07-06T18:20:31.032" v="67882" actId="113"/>
        <pc:sldMkLst>
          <pc:docMk/>
          <pc:sldMk cId="3676692660" sldId="770"/>
        </pc:sldMkLst>
        <pc:spChg chg="del">
          <ac:chgData name="김 창수" userId="ac3a4ba82f06e91d" providerId="LiveId" clId="{6096EA81-7BE8-4714-B84A-36AFEC0F0BB6}" dt="2021-07-06T18:17:48.833" v="67779" actId="478"/>
          <ac:spMkLst>
            <pc:docMk/>
            <pc:sldMk cId="3676692660" sldId="770"/>
            <ac:spMk id="7" creationId="{1A2F11B5-91B8-49D5-B9E7-318FA5BC82D1}"/>
          </ac:spMkLst>
        </pc:spChg>
        <pc:spChg chg="add mod">
          <ac:chgData name="김 창수" userId="ac3a4ba82f06e91d" providerId="LiveId" clId="{6096EA81-7BE8-4714-B84A-36AFEC0F0BB6}" dt="2021-07-06T18:20:31.032" v="67882" actId="113"/>
          <ac:spMkLst>
            <pc:docMk/>
            <pc:sldMk cId="3676692660" sldId="770"/>
            <ac:spMk id="10" creationId="{1AB22A07-E07C-40A2-952F-938523493021}"/>
          </ac:spMkLst>
        </pc:spChg>
        <pc:graphicFrameChg chg="add mod modGraphic">
          <ac:chgData name="김 창수" userId="ac3a4ba82f06e91d" providerId="LiveId" clId="{6096EA81-7BE8-4714-B84A-36AFEC0F0BB6}" dt="2021-07-06T18:18:56.952" v="67825" actId="20577"/>
          <ac:graphicFrameMkLst>
            <pc:docMk/>
            <pc:sldMk cId="3676692660" sldId="770"/>
            <ac:graphicFrameMk id="9" creationId="{D65C82C2-4D90-43AE-969B-9E9CAE39D7CF}"/>
          </ac:graphicFrameMkLst>
        </pc:graphicFrameChg>
        <pc:picChg chg="del">
          <ac:chgData name="김 창수" userId="ac3a4ba82f06e91d" providerId="LiveId" clId="{6096EA81-7BE8-4714-B84A-36AFEC0F0BB6}" dt="2021-07-06T18:17:49.538" v="67780" actId="478"/>
          <ac:picMkLst>
            <pc:docMk/>
            <pc:sldMk cId="3676692660" sldId="770"/>
            <ac:picMk id="8" creationId="{D5411C99-0F68-4CB7-81D2-527E41E8C972}"/>
          </ac:picMkLst>
        </pc:picChg>
      </pc:sldChg>
      <pc:sldChg chg="addSp modSp add mod ord">
        <pc:chgData name="김 창수" userId="ac3a4ba82f06e91d" providerId="LiveId" clId="{6096EA81-7BE8-4714-B84A-36AFEC0F0BB6}" dt="2021-07-06T18:24:01.350" v="67934" actId="14100"/>
        <pc:sldMkLst>
          <pc:docMk/>
          <pc:sldMk cId="2904191651" sldId="771"/>
        </pc:sldMkLst>
        <pc:spChg chg="mod">
          <ac:chgData name="김 창수" userId="ac3a4ba82f06e91d" providerId="LiveId" clId="{6096EA81-7BE8-4714-B84A-36AFEC0F0BB6}" dt="2021-07-06T18:21:23.850" v="67886"/>
          <ac:spMkLst>
            <pc:docMk/>
            <pc:sldMk cId="2904191651" sldId="771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8:21:46.410" v="67893" actId="6549"/>
          <ac:spMkLst>
            <pc:docMk/>
            <pc:sldMk cId="2904191651" sldId="771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8:23:27.179" v="67926" actId="6549"/>
          <ac:spMkLst>
            <pc:docMk/>
            <pc:sldMk cId="2904191651" sldId="771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8:24:01.350" v="67934" actId="14100"/>
          <ac:picMkLst>
            <pc:docMk/>
            <pc:sldMk cId="2904191651" sldId="771"/>
            <ac:picMk id="5" creationId="{DDF1AC7E-6B63-41FF-87A4-9D385D1FB941}"/>
          </ac:picMkLst>
        </pc:picChg>
      </pc:sldChg>
      <pc:sldChg chg="addSp delSp modSp add mod">
        <pc:chgData name="김 창수" userId="ac3a4ba82f06e91d" providerId="LiveId" clId="{6096EA81-7BE8-4714-B84A-36AFEC0F0BB6}" dt="2021-07-06T18:26:15.533" v="67949" actId="14100"/>
        <pc:sldMkLst>
          <pc:docMk/>
          <pc:sldMk cId="2439534749" sldId="772"/>
        </pc:sldMkLst>
        <pc:spChg chg="mod">
          <ac:chgData name="김 창수" userId="ac3a4ba82f06e91d" providerId="LiveId" clId="{6096EA81-7BE8-4714-B84A-36AFEC0F0BB6}" dt="2021-07-06T18:25:24.223" v="67946" actId="6559"/>
          <ac:spMkLst>
            <pc:docMk/>
            <pc:sldMk cId="2439534749" sldId="772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8:24:40.405" v="67936" actId="478"/>
          <ac:picMkLst>
            <pc:docMk/>
            <pc:sldMk cId="2439534749" sldId="772"/>
            <ac:picMk id="5" creationId="{DDF1AC7E-6B63-41FF-87A4-9D385D1FB941}"/>
          </ac:picMkLst>
        </pc:picChg>
        <pc:picChg chg="add mod">
          <ac:chgData name="김 창수" userId="ac3a4ba82f06e91d" providerId="LiveId" clId="{6096EA81-7BE8-4714-B84A-36AFEC0F0BB6}" dt="2021-07-06T18:26:15.533" v="67949" actId="14100"/>
          <ac:picMkLst>
            <pc:docMk/>
            <pc:sldMk cId="2439534749" sldId="772"/>
            <ac:picMk id="7" creationId="{9100F43A-2F1A-43B6-9E3E-F2FCB1D39E50}"/>
          </ac:picMkLst>
        </pc:picChg>
      </pc:sldChg>
      <pc:sldChg chg="addSp delSp modSp add mod">
        <pc:chgData name="김 창수" userId="ac3a4ba82f06e91d" providerId="LiveId" clId="{6096EA81-7BE8-4714-B84A-36AFEC0F0BB6}" dt="2021-07-06T18:30:44.278" v="68061" actId="14100"/>
        <pc:sldMkLst>
          <pc:docMk/>
          <pc:sldMk cId="2958787035" sldId="773"/>
        </pc:sldMkLst>
        <pc:spChg chg="mod">
          <ac:chgData name="김 창수" userId="ac3a4ba82f06e91d" providerId="LiveId" clId="{6096EA81-7BE8-4714-B84A-36AFEC0F0BB6}" dt="2021-07-06T18:30:30.791" v="68059" actId="2710"/>
          <ac:spMkLst>
            <pc:docMk/>
            <pc:sldMk cId="2958787035" sldId="773"/>
            <ac:spMk id="6" creationId="{2271BFE8-DC3E-44AF-A254-143F827755CA}"/>
          </ac:spMkLst>
        </pc:spChg>
        <pc:picChg chg="add mod">
          <ac:chgData name="김 창수" userId="ac3a4ba82f06e91d" providerId="LiveId" clId="{6096EA81-7BE8-4714-B84A-36AFEC0F0BB6}" dt="2021-07-06T18:30:44.278" v="68061" actId="14100"/>
          <ac:picMkLst>
            <pc:docMk/>
            <pc:sldMk cId="2958787035" sldId="773"/>
            <ac:picMk id="5" creationId="{93C9376B-780A-4102-B885-EFBF53A20A21}"/>
          </ac:picMkLst>
        </pc:picChg>
        <pc:picChg chg="del">
          <ac:chgData name="김 창수" userId="ac3a4ba82f06e91d" providerId="LiveId" clId="{6096EA81-7BE8-4714-B84A-36AFEC0F0BB6}" dt="2021-07-06T18:26:24.478" v="67951" actId="478"/>
          <ac:picMkLst>
            <pc:docMk/>
            <pc:sldMk cId="2958787035" sldId="773"/>
            <ac:picMk id="7" creationId="{9100F43A-2F1A-43B6-9E3E-F2FCB1D39E50}"/>
          </ac:picMkLst>
        </pc:picChg>
      </pc:sldChg>
      <pc:sldChg chg="addSp delSp modSp add mod">
        <pc:chgData name="김 창수" userId="ac3a4ba82f06e91d" providerId="LiveId" clId="{6096EA81-7BE8-4714-B84A-36AFEC0F0BB6}" dt="2021-07-06T18:34:03.015" v="68126" actId="6549"/>
        <pc:sldMkLst>
          <pc:docMk/>
          <pc:sldMk cId="1212969948" sldId="774"/>
        </pc:sldMkLst>
        <pc:spChg chg="mod">
          <ac:chgData name="김 창수" userId="ac3a4ba82f06e91d" providerId="LiveId" clId="{6096EA81-7BE8-4714-B84A-36AFEC0F0BB6}" dt="2021-07-06T18:32:45.525" v="68104" actId="6549"/>
          <ac:spMkLst>
            <pc:docMk/>
            <pc:sldMk cId="1212969948" sldId="774"/>
            <ac:spMk id="6" creationId="{2271BFE8-DC3E-44AF-A254-143F827755CA}"/>
          </ac:spMkLst>
        </pc:spChg>
        <pc:spChg chg="add mod">
          <ac:chgData name="김 창수" userId="ac3a4ba82f06e91d" providerId="LiveId" clId="{6096EA81-7BE8-4714-B84A-36AFEC0F0BB6}" dt="2021-07-06T18:34:03.015" v="68126" actId="6549"/>
          <ac:spMkLst>
            <pc:docMk/>
            <pc:sldMk cId="1212969948" sldId="774"/>
            <ac:spMk id="8" creationId="{C04836B7-0CB4-4900-B71D-961E561980EF}"/>
          </ac:spMkLst>
        </pc:spChg>
        <pc:graphicFrameChg chg="add mod modGraphic">
          <ac:chgData name="김 창수" userId="ac3a4ba82f06e91d" providerId="LiveId" clId="{6096EA81-7BE8-4714-B84A-36AFEC0F0BB6}" dt="2021-07-06T18:33:26.895" v="68109" actId="255"/>
          <ac:graphicFrameMkLst>
            <pc:docMk/>
            <pc:sldMk cId="1212969948" sldId="774"/>
            <ac:graphicFrameMk id="7" creationId="{533FE3B9-3098-416F-9DA4-41482F230BBD}"/>
          </ac:graphicFrameMkLst>
        </pc:graphicFrameChg>
        <pc:picChg chg="del">
          <ac:chgData name="김 창수" userId="ac3a4ba82f06e91d" providerId="LiveId" clId="{6096EA81-7BE8-4714-B84A-36AFEC0F0BB6}" dt="2021-07-06T18:32:47.225" v="68105" actId="478"/>
          <ac:picMkLst>
            <pc:docMk/>
            <pc:sldMk cId="1212969948" sldId="774"/>
            <ac:picMk id="5" creationId="{93C9376B-780A-4102-B885-EFBF53A20A21}"/>
          </ac:picMkLst>
        </pc:picChg>
      </pc:sldChg>
      <pc:sldChg chg="modSp add mod">
        <pc:chgData name="김 창수" userId="ac3a4ba82f06e91d" providerId="LiveId" clId="{6096EA81-7BE8-4714-B84A-36AFEC0F0BB6}" dt="2021-07-06T18:36:53.028" v="68281" actId="14100"/>
        <pc:sldMkLst>
          <pc:docMk/>
          <pc:sldMk cId="329470908" sldId="775"/>
        </pc:sldMkLst>
        <pc:spChg chg="mod">
          <ac:chgData name="김 창수" userId="ac3a4ba82f06e91d" providerId="LiveId" clId="{6096EA81-7BE8-4714-B84A-36AFEC0F0BB6}" dt="2021-07-06T18:34:37.931" v="68189" actId="6549"/>
          <ac:spMkLst>
            <pc:docMk/>
            <pc:sldMk cId="329470908" sldId="775"/>
            <ac:spMk id="6" creationId="{2271BFE8-DC3E-44AF-A254-143F827755CA}"/>
          </ac:spMkLst>
        </pc:spChg>
        <pc:spChg chg="mod">
          <ac:chgData name="김 창수" userId="ac3a4ba82f06e91d" providerId="LiveId" clId="{6096EA81-7BE8-4714-B84A-36AFEC0F0BB6}" dt="2021-07-06T18:36:53.028" v="68281" actId="14100"/>
          <ac:spMkLst>
            <pc:docMk/>
            <pc:sldMk cId="329470908" sldId="775"/>
            <ac:spMk id="8" creationId="{C04836B7-0CB4-4900-B71D-961E561980EF}"/>
          </ac:spMkLst>
        </pc:spChg>
        <pc:graphicFrameChg chg="mod modGraphic">
          <ac:chgData name="김 창수" userId="ac3a4ba82f06e91d" providerId="LiveId" clId="{6096EA81-7BE8-4714-B84A-36AFEC0F0BB6}" dt="2021-07-06T18:35:46.492" v="68255" actId="20577"/>
          <ac:graphicFrameMkLst>
            <pc:docMk/>
            <pc:sldMk cId="329470908" sldId="775"/>
            <ac:graphicFrameMk id="7" creationId="{533FE3B9-3098-416F-9DA4-41482F230BBD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8:39:33.929" v="68378" actId="14100"/>
        <pc:sldMkLst>
          <pc:docMk/>
          <pc:sldMk cId="151959871" sldId="776"/>
        </pc:sldMkLst>
        <pc:spChg chg="mod">
          <ac:chgData name="김 창수" userId="ac3a4ba82f06e91d" providerId="LiveId" clId="{6096EA81-7BE8-4714-B84A-36AFEC0F0BB6}" dt="2021-07-06T18:39:09.232" v="68375" actId="20577"/>
          <ac:spMkLst>
            <pc:docMk/>
            <pc:sldMk cId="151959871" sldId="776"/>
            <ac:spMk id="6" creationId="{2271BFE8-DC3E-44AF-A254-143F827755CA}"/>
          </ac:spMkLst>
        </pc:spChg>
        <pc:spChg chg="del">
          <ac:chgData name="김 창수" userId="ac3a4ba82f06e91d" providerId="LiveId" clId="{6096EA81-7BE8-4714-B84A-36AFEC0F0BB6}" dt="2021-07-06T18:37:52.450" v="68343" actId="478"/>
          <ac:spMkLst>
            <pc:docMk/>
            <pc:sldMk cId="151959871" sldId="776"/>
            <ac:spMk id="8" creationId="{C04836B7-0CB4-4900-B71D-961E561980EF}"/>
          </ac:spMkLst>
        </pc:spChg>
        <pc:graphicFrameChg chg="del">
          <ac:chgData name="김 창수" userId="ac3a4ba82f06e91d" providerId="LiveId" clId="{6096EA81-7BE8-4714-B84A-36AFEC0F0BB6}" dt="2021-07-06T18:37:47.485" v="68342" actId="478"/>
          <ac:graphicFrameMkLst>
            <pc:docMk/>
            <pc:sldMk cId="151959871" sldId="776"/>
            <ac:graphicFrameMk id="7" creationId="{533FE3B9-3098-416F-9DA4-41482F230BBD}"/>
          </ac:graphicFrameMkLst>
        </pc:graphicFrameChg>
        <pc:picChg chg="add mod">
          <ac:chgData name="김 창수" userId="ac3a4ba82f06e91d" providerId="LiveId" clId="{6096EA81-7BE8-4714-B84A-36AFEC0F0BB6}" dt="2021-07-06T18:39:33.929" v="68378" actId="14100"/>
          <ac:picMkLst>
            <pc:docMk/>
            <pc:sldMk cId="151959871" sldId="776"/>
            <ac:picMk id="5" creationId="{C7D3CFFE-27BC-4730-A29E-3477F0E6BD41}"/>
          </ac:picMkLst>
        </pc:picChg>
      </pc:sldChg>
      <pc:sldChg chg="addSp delSp modSp add mod">
        <pc:chgData name="김 창수" userId="ac3a4ba82f06e91d" providerId="LiveId" clId="{6096EA81-7BE8-4714-B84A-36AFEC0F0BB6}" dt="2021-07-06T18:42:49.163" v="68400" actId="6549"/>
        <pc:sldMkLst>
          <pc:docMk/>
          <pc:sldMk cId="2323047444" sldId="777"/>
        </pc:sldMkLst>
        <pc:spChg chg="mod">
          <ac:chgData name="김 창수" userId="ac3a4ba82f06e91d" providerId="LiveId" clId="{6096EA81-7BE8-4714-B84A-36AFEC0F0BB6}" dt="2021-07-06T18:42:49.163" v="68400" actId="6549"/>
          <ac:spMkLst>
            <pc:docMk/>
            <pc:sldMk cId="2323047444" sldId="777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8:41:06.450" v="68380" actId="478"/>
          <ac:picMkLst>
            <pc:docMk/>
            <pc:sldMk cId="2323047444" sldId="777"/>
            <ac:picMk id="5" creationId="{C7D3CFFE-27BC-4730-A29E-3477F0E6BD41}"/>
          </ac:picMkLst>
        </pc:picChg>
        <pc:picChg chg="add mod">
          <ac:chgData name="김 창수" userId="ac3a4ba82f06e91d" providerId="LiveId" clId="{6096EA81-7BE8-4714-B84A-36AFEC0F0BB6}" dt="2021-07-06T18:41:42.754" v="68384" actId="1076"/>
          <ac:picMkLst>
            <pc:docMk/>
            <pc:sldMk cId="2323047444" sldId="777"/>
            <ac:picMk id="7" creationId="{929B3BBF-20B0-403E-A2E6-AF4D1A664B1B}"/>
          </ac:picMkLst>
        </pc:picChg>
      </pc:sldChg>
      <pc:sldChg chg="delSp modSp add mod">
        <pc:chgData name="김 창수" userId="ac3a4ba82f06e91d" providerId="LiveId" clId="{6096EA81-7BE8-4714-B84A-36AFEC0F0BB6}" dt="2021-07-06T18:46:02.660" v="68503" actId="6559"/>
        <pc:sldMkLst>
          <pc:docMk/>
          <pc:sldMk cId="1002598225" sldId="778"/>
        </pc:sldMkLst>
        <pc:spChg chg="mod">
          <ac:chgData name="김 창수" userId="ac3a4ba82f06e91d" providerId="LiveId" clId="{6096EA81-7BE8-4714-B84A-36AFEC0F0BB6}" dt="2021-07-06T18:43:48.147" v="68414"/>
          <ac:spMkLst>
            <pc:docMk/>
            <pc:sldMk cId="1002598225" sldId="778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8:46:02.660" v="68503" actId="6559"/>
          <ac:spMkLst>
            <pc:docMk/>
            <pc:sldMk cId="1002598225" sldId="778"/>
            <ac:spMk id="6" creationId="{2271BFE8-DC3E-44AF-A254-143F827755CA}"/>
          </ac:spMkLst>
        </pc:spChg>
        <pc:picChg chg="del">
          <ac:chgData name="김 창수" userId="ac3a4ba82f06e91d" providerId="LiveId" clId="{6096EA81-7BE8-4714-B84A-36AFEC0F0BB6}" dt="2021-07-06T18:43:51.687" v="68416" actId="478"/>
          <ac:picMkLst>
            <pc:docMk/>
            <pc:sldMk cId="1002598225" sldId="778"/>
            <ac:picMk id="7" creationId="{929B3BBF-20B0-403E-A2E6-AF4D1A664B1B}"/>
          </ac:picMkLst>
        </pc:picChg>
      </pc:sldChg>
      <pc:sldChg chg="addSp modSp add mod">
        <pc:chgData name="김 창수" userId="ac3a4ba82f06e91d" providerId="LiveId" clId="{6096EA81-7BE8-4714-B84A-36AFEC0F0BB6}" dt="2021-07-06T18:52:08.831" v="68582" actId="572"/>
        <pc:sldMkLst>
          <pc:docMk/>
          <pc:sldMk cId="1099063371" sldId="779"/>
        </pc:sldMkLst>
        <pc:spChg chg="mod">
          <ac:chgData name="김 창수" userId="ac3a4ba82f06e91d" providerId="LiveId" clId="{6096EA81-7BE8-4714-B84A-36AFEC0F0BB6}" dt="2021-07-06T18:46:24.577" v="68512"/>
          <ac:spMkLst>
            <pc:docMk/>
            <pc:sldMk cId="1099063371" sldId="779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18:46:48.700" v="68527" actId="20577"/>
          <ac:spMkLst>
            <pc:docMk/>
            <pc:sldMk cId="1099063371" sldId="779"/>
            <ac:spMk id="6" creationId="{2271BFE8-DC3E-44AF-A254-143F827755CA}"/>
          </ac:spMkLst>
        </pc:spChg>
        <pc:graphicFrameChg chg="add mod modGraphic">
          <ac:chgData name="김 창수" userId="ac3a4ba82f06e91d" providerId="LiveId" clId="{6096EA81-7BE8-4714-B84A-36AFEC0F0BB6}" dt="2021-07-06T18:52:08.831" v="68582" actId="572"/>
          <ac:graphicFrameMkLst>
            <pc:docMk/>
            <pc:sldMk cId="1099063371" sldId="779"/>
            <ac:graphicFrameMk id="5" creationId="{AC118059-2627-471C-9E21-28D15AEDF644}"/>
          </ac:graphicFrameMkLst>
        </pc:graphicFrameChg>
      </pc:sldChg>
      <pc:sldChg chg="modSp add mod">
        <pc:chgData name="김 창수" userId="ac3a4ba82f06e91d" providerId="LiveId" clId="{6096EA81-7BE8-4714-B84A-36AFEC0F0BB6}" dt="2021-07-06T18:52:14.335" v="68583"/>
        <pc:sldMkLst>
          <pc:docMk/>
          <pc:sldMk cId="3740504656" sldId="780"/>
        </pc:sldMkLst>
        <pc:graphicFrameChg chg="mod modGraphic">
          <ac:chgData name="김 창수" userId="ac3a4ba82f06e91d" providerId="LiveId" clId="{6096EA81-7BE8-4714-B84A-36AFEC0F0BB6}" dt="2021-07-06T18:52:14.335" v="68583"/>
          <ac:graphicFrameMkLst>
            <pc:docMk/>
            <pc:sldMk cId="3740504656" sldId="780"/>
            <ac:graphicFrameMk id="5" creationId="{AC118059-2627-471C-9E21-28D15AEDF644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8:55:29.246" v="68670" actId="1076"/>
        <pc:sldMkLst>
          <pc:docMk/>
          <pc:sldMk cId="948114458" sldId="781"/>
        </pc:sldMkLst>
        <pc:spChg chg="mod">
          <ac:chgData name="김 창수" userId="ac3a4ba82f06e91d" providerId="LiveId" clId="{6096EA81-7BE8-4714-B84A-36AFEC0F0BB6}" dt="2021-07-06T18:54:34.490" v="68664" actId="6559"/>
          <ac:spMkLst>
            <pc:docMk/>
            <pc:sldMk cId="948114458" sldId="781"/>
            <ac:spMk id="6" creationId="{2271BFE8-DC3E-44AF-A254-143F827755CA}"/>
          </ac:spMkLst>
        </pc:spChg>
        <pc:graphicFrameChg chg="del">
          <ac:chgData name="김 창수" userId="ac3a4ba82f06e91d" providerId="LiveId" clId="{6096EA81-7BE8-4714-B84A-36AFEC0F0BB6}" dt="2021-07-06T18:52:31.129" v="68585" actId="478"/>
          <ac:graphicFrameMkLst>
            <pc:docMk/>
            <pc:sldMk cId="948114458" sldId="781"/>
            <ac:graphicFrameMk id="5" creationId="{AC118059-2627-471C-9E21-28D15AEDF644}"/>
          </ac:graphicFrameMkLst>
        </pc:graphicFrameChg>
        <pc:picChg chg="add mod">
          <ac:chgData name="김 창수" userId="ac3a4ba82f06e91d" providerId="LiveId" clId="{6096EA81-7BE8-4714-B84A-36AFEC0F0BB6}" dt="2021-07-06T18:55:29.246" v="68670" actId="1076"/>
          <ac:picMkLst>
            <pc:docMk/>
            <pc:sldMk cId="948114458" sldId="781"/>
            <ac:picMk id="7" creationId="{B83CBBCA-EFA8-4E07-BF91-6188F52722D0}"/>
          </ac:picMkLst>
        </pc:picChg>
      </pc:sldChg>
      <pc:sldChg chg="modSp add mod ord">
        <pc:chgData name="김 창수" userId="ac3a4ba82f06e91d" providerId="LiveId" clId="{6096EA81-7BE8-4714-B84A-36AFEC0F0BB6}" dt="2021-07-06T18:57:24.469" v="68770" actId="20577"/>
        <pc:sldMkLst>
          <pc:docMk/>
          <pc:sldMk cId="3687843852" sldId="782"/>
        </pc:sldMkLst>
        <pc:spChg chg="mod">
          <ac:chgData name="김 창수" userId="ac3a4ba82f06e91d" providerId="LiveId" clId="{6096EA81-7BE8-4714-B84A-36AFEC0F0BB6}" dt="2021-07-06T18:56:29.376" v="68734" actId="6549"/>
          <ac:spMkLst>
            <pc:docMk/>
            <pc:sldMk cId="3687843852" sldId="782"/>
            <ac:spMk id="6" creationId="{2271BFE8-DC3E-44AF-A254-143F827755CA}"/>
          </ac:spMkLst>
        </pc:spChg>
        <pc:graphicFrameChg chg="mod modGraphic">
          <ac:chgData name="김 창수" userId="ac3a4ba82f06e91d" providerId="LiveId" clId="{6096EA81-7BE8-4714-B84A-36AFEC0F0BB6}" dt="2021-07-06T18:57:24.469" v="68770" actId="20577"/>
          <ac:graphicFrameMkLst>
            <pc:docMk/>
            <pc:sldMk cId="3687843852" sldId="782"/>
            <ac:graphicFrameMk id="5" creationId="{AC118059-2627-471C-9E21-28D15AEDF644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8:58:09.469" v="68777" actId="14100"/>
        <pc:sldMkLst>
          <pc:docMk/>
          <pc:sldMk cId="1402146004" sldId="783"/>
        </pc:sldMkLst>
        <pc:graphicFrameChg chg="del">
          <ac:chgData name="김 창수" userId="ac3a4ba82f06e91d" providerId="LiveId" clId="{6096EA81-7BE8-4714-B84A-36AFEC0F0BB6}" dt="2021-07-06T18:57:32.447" v="68772" actId="478"/>
          <ac:graphicFrameMkLst>
            <pc:docMk/>
            <pc:sldMk cId="1402146004" sldId="783"/>
            <ac:graphicFrameMk id="5" creationId="{AC118059-2627-471C-9E21-28D15AEDF644}"/>
          </ac:graphicFrameMkLst>
        </pc:graphicFrameChg>
        <pc:picChg chg="add mod">
          <ac:chgData name="김 창수" userId="ac3a4ba82f06e91d" providerId="LiveId" clId="{6096EA81-7BE8-4714-B84A-36AFEC0F0BB6}" dt="2021-07-06T18:58:09.469" v="68777" actId="14100"/>
          <ac:picMkLst>
            <pc:docMk/>
            <pc:sldMk cId="1402146004" sldId="783"/>
            <ac:picMk id="7" creationId="{0F117B69-132F-4040-A671-1330F59037DB}"/>
          </ac:picMkLst>
        </pc:picChg>
      </pc:sldChg>
      <pc:sldChg chg="delSp modSp add mod ord">
        <pc:chgData name="김 창수" userId="ac3a4ba82f06e91d" providerId="LiveId" clId="{6096EA81-7BE8-4714-B84A-36AFEC0F0BB6}" dt="2021-07-06T19:20:22.122" v="69306" actId="572"/>
        <pc:sldMkLst>
          <pc:docMk/>
          <pc:sldMk cId="2330173594" sldId="784"/>
        </pc:sldMkLst>
        <pc:spChg chg="mod">
          <ac:chgData name="김 창수" userId="ac3a4ba82f06e91d" providerId="LiveId" clId="{6096EA81-7BE8-4714-B84A-36AFEC0F0BB6}" dt="2021-07-06T19:06:24.781" v="68806" actId="6549"/>
          <ac:spMkLst>
            <pc:docMk/>
            <pc:sldMk cId="2330173594" sldId="784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9:07:07.661" v="68880" actId="20577"/>
          <ac:spMkLst>
            <pc:docMk/>
            <pc:sldMk cId="2330173594" sldId="784"/>
            <ac:spMk id="4" creationId="{00000000-0000-0000-0000-000000000000}"/>
          </ac:spMkLst>
        </pc:spChg>
        <pc:spChg chg="del">
          <ac:chgData name="김 창수" userId="ac3a4ba82f06e91d" providerId="LiveId" clId="{6096EA81-7BE8-4714-B84A-36AFEC0F0BB6}" dt="2021-07-06T19:07:20.144" v="68881" actId="478"/>
          <ac:spMkLst>
            <pc:docMk/>
            <pc:sldMk cId="2330173594" sldId="784"/>
            <ac:spMk id="6" creationId="{2271BFE8-DC3E-44AF-A254-143F827755CA}"/>
          </ac:spMkLst>
        </pc:spChg>
        <pc:graphicFrameChg chg="mod modGraphic">
          <ac:chgData name="김 창수" userId="ac3a4ba82f06e91d" providerId="LiveId" clId="{6096EA81-7BE8-4714-B84A-36AFEC0F0BB6}" dt="2021-07-06T19:20:22.122" v="69306" actId="572"/>
          <ac:graphicFrameMkLst>
            <pc:docMk/>
            <pc:sldMk cId="2330173594" sldId="784"/>
            <ac:graphicFrameMk id="5" creationId="{AC118059-2627-471C-9E21-28D15AEDF644}"/>
          </ac:graphicFrameMkLst>
        </pc:graphicFrameChg>
      </pc:sldChg>
      <pc:sldChg chg="modSp add mod">
        <pc:chgData name="김 창수" userId="ac3a4ba82f06e91d" providerId="LiveId" clId="{6096EA81-7BE8-4714-B84A-36AFEC0F0BB6}" dt="2021-07-06T19:20:32.185" v="69308"/>
        <pc:sldMkLst>
          <pc:docMk/>
          <pc:sldMk cId="3616542732" sldId="785"/>
        </pc:sldMkLst>
        <pc:spChg chg="mod">
          <ac:chgData name="김 창수" userId="ac3a4ba82f06e91d" providerId="LiveId" clId="{6096EA81-7BE8-4714-B84A-36AFEC0F0BB6}" dt="2021-07-06T19:17:54.767" v="69198" actId="27636"/>
          <ac:spMkLst>
            <pc:docMk/>
            <pc:sldMk cId="3616542732" sldId="785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19:20:32.185" v="69308"/>
          <ac:graphicFrameMkLst>
            <pc:docMk/>
            <pc:sldMk cId="3616542732" sldId="785"/>
            <ac:graphicFrameMk id="5" creationId="{AC118059-2627-471C-9E21-28D15AEDF644}"/>
          </ac:graphicFrameMkLst>
        </pc:graphicFrameChg>
      </pc:sldChg>
      <pc:sldChg chg="modSp add mod">
        <pc:chgData name="김 창수" userId="ac3a4ba82f06e91d" providerId="LiveId" clId="{6096EA81-7BE8-4714-B84A-36AFEC0F0BB6}" dt="2021-07-06T19:20:41.388" v="69310"/>
        <pc:sldMkLst>
          <pc:docMk/>
          <pc:sldMk cId="760406910" sldId="786"/>
        </pc:sldMkLst>
        <pc:spChg chg="mod">
          <ac:chgData name="김 창수" userId="ac3a4ba82f06e91d" providerId="LiveId" clId="{6096EA81-7BE8-4714-B84A-36AFEC0F0BB6}" dt="2021-07-06T19:18:00.719" v="69199"/>
          <ac:spMkLst>
            <pc:docMk/>
            <pc:sldMk cId="760406910" sldId="786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19:20:41.388" v="69310"/>
          <ac:graphicFrameMkLst>
            <pc:docMk/>
            <pc:sldMk cId="760406910" sldId="786"/>
            <ac:graphicFrameMk id="5" creationId="{AC118059-2627-471C-9E21-28D15AEDF644}"/>
          </ac:graphicFrameMkLst>
        </pc:graphicFrameChg>
      </pc:sldChg>
      <pc:sldChg chg="modSp add mod">
        <pc:chgData name="김 창수" userId="ac3a4ba82f06e91d" providerId="LiveId" clId="{6096EA81-7BE8-4714-B84A-36AFEC0F0BB6}" dt="2021-07-06T19:20:51.091" v="69311"/>
        <pc:sldMkLst>
          <pc:docMk/>
          <pc:sldMk cId="2195519454" sldId="787"/>
        </pc:sldMkLst>
        <pc:spChg chg="mod">
          <ac:chgData name="김 창수" userId="ac3a4ba82f06e91d" providerId="LiveId" clId="{6096EA81-7BE8-4714-B84A-36AFEC0F0BB6}" dt="2021-07-06T19:18:03.961" v="69200"/>
          <ac:spMkLst>
            <pc:docMk/>
            <pc:sldMk cId="2195519454" sldId="787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19:20:51.091" v="69311"/>
          <ac:graphicFrameMkLst>
            <pc:docMk/>
            <pc:sldMk cId="2195519454" sldId="787"/>
            <ac:graphicFrameMk id="5" creationId="{AC118059-2627-471C-9E21-28D15AEDF644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9:18:15.699" v="69222" actId="27636"/>
        <pc:sldMkLst>
          <pc:docMk/>
          <pc:sldMk cId="3352877785" sldId="788"/>
        </pc:sldMkLst>
        <pc:spChg chg="mod">
          <ac:chgData name="김 창수" userId="ac3a4ba82f06e91d" providerId="LiveId" clId="{6096EA81-7BE8-4714-B84A-36AFEC0F0BB6}" dt="2021-07-06T19:18:15.699" v="69222" actId="27636"/>
          <ac:spMkLst>
            <pc:docMk/>
            <pc:sldMk cId="3352877785" sldId="788"/>
            <ac:spMk id="4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19:16:14.820" v="69134" actId="478"/>
          <ac:graphicFrameMkLst>
            <pc:docMk/>
            <pc:sldMk cId="3352877785" sldId="788"/>
            <ac:graphicFrameMk id="5" creationId="{AC118059-2627-471C-9E21-28D15AEDF644}"/>
          </ac:graphicFrameMkLst>
        </pc:graphicFrameChg>
        <pc:picChg chg="add mod">
          <ac:chgData name="김 창수" userId="ac3a4ba82f06e91d" providerId="LiveId" clId="{6096EA81-7BE8-4714-B84A-36AFEC0F0BB6}" dt="2021-07-06T19:16:51.448" v="69138" actId="14100"/>
          <ac:picMkLst>
            <pc:docMk/>
            <pc:sldMk cId="3352877785" sldId="788"/>
            <ac:picMk id="6" creationId="{61B3F06F-5397-492F-95AC-B7E254F215F5}"/>
          </ac:picMkLst>
        </pc:picChg>
      </pc:sldChg>
      <pc:sldChg chg="modSp add mod ord">
        <pc:chgData name="김 창수" userId="ac3a4ba82f06e91d" providerId="LiveId" clId="{6096EA81-7BE8-4714-B84A-36AFEC0F0BB6}" dt="2021-07-06T20:51:31.041" v="71383"/>
        <pc:sldMkLst>
          <pc:docMk/>
          <pc:sldMk cId="1772495114" sldId="789"/>
        </pc:sldMkLst>
        <pc:spChg chg="mod">
          <ac:chgData name="김 창수" userId="ac3a4ba82f06e91d" providerId="LiveId" clId="{6096EA81-7BE8-4714-B84A-36AFEC0F0BB6}" dt="2021-07-06T19:17:35.186" v="69189" actId="6549"/>
          <ac:spMkLst>
            <pc:docMk/>
            <pc:sldMk cId="1772495114" sldId="78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19:19:41.748" v="69302" actId="6549"/>
          <ac:spMkLst>
            <pc:docMk/>
            <pc:sldMk cId="1772495114" sldId="789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20:51:31.041" v="71383"/>
          <ac:graphicFrameMkLst>
            <pc:docMk/>
            <pc:sldMk cId="1772495114" sldId="789"/>
            <ac:graphicFrameMk id="5" creationId="{AC118059-2627-471C-9E21-28D15AEDF644}"/>
          </ac:graphicFrameMkLst>
        </pc:graphicFrameChg>
      </pc:sldChg>
      <pc:sldChg chg="modSp add mod">
        <pc:chgData name="김 창수" userId="ac3a4ba82f06e91d" providerId="LiveId" clId="{6096EA81-7BE8-4714-B84A-36AFEC0F0BB6}" dt="2021-07-06T20:51:35.527" v="71384"/>
        <pc:sldMkLst>
          <pc:docMk/>
          <pc:sldMk cId="1649455416" sldId="790"/>
        </pc:sldMkLst>
        <pc:graphicFrameChg chg="mod modGraphic">
          <ac:chgData name="김 창수" userId="ac3a4ba82f06e91d" providerId="LiveId" clId="{6096EA81-7BE8-4714-B84A-36AFEC0F0BB6}" dt="2021-07-06T20:51:35.527" v="71384"/>
          <ac:graphicFrameMkLst>
            <pc:docMk/>
            <pc:sldMk cId="1649455416" sldId="790"/>
            <ac:graphicFrameMk id="5" creationId="{AC118059-2627-471C-9E21-28D15AEDF644}"/>
          </ac:graphicFrameMkLst>
        </pc:graphicFrameChg>
      </pc:sldChg>
      <pc:sldChg chg="modSp add mod">
        <pc:chgData name="김 창수" userId="ac3a4ba82f06e91d" providerId="LiveId" clId="{6096EA81-7BE8-4714-B84A-36AFEC0F0BB6}" dt="2021-07-06T20:51:01.137" v="71379"/>
        <pc:sldMkLst>
          <pc:docMk/>
          <pc:sldMk cId="1458113276" sldId="791"/>
        </pc:sldMkLst>
        <pc:graphicFrameChg chg="mod modGraphic">
          <ac:chgData name="김 창수" userId="ac3a4ba82f06e91d" providerId="LiveId" clId="{6096EA81-7BE8-4714-B84A-36AFEC0F0BB6}" dt="2021-07-06T20:51:01.137" v="71379"/>
          <ac:graphicFrameMkLst>
            <pc:docMk/>
            <pc:sldMk cId="1458113276" sldId="791"/>
            <ac:graphicFrameMk id="5" creationId="{AC118059-2627-471C-9E21-28D15AEDF644}"/>
          </ac:graphicFrameMkLst>
        </pc:graphicFrameChg>
      </pc:sldChg>
      <pc:sldChg chg="modSp add mod">
        <pc:chgData name="김 창수" userId="ac3a4ba82f06e91d" providerId="LiveId" clId="{6096EA81-7BE8-4714-B84A-36AFEC0F0BB6}" dt="2021-07-06T20:51:09.219" v="71381"/>
        <pc:sldMkLst>
          <pc:docMk/>
          <pc:sldMk cId="2619157115" sldId="792"/>
        </pc:sldMkLst>
        <pc:graphicFrameChg chg="mod modGraphic">
          <ac:chgData name="김 창수" userId="ac3a4ba82f06e91d" providerId="LiveId" clId="{6096EA81-7BE8-4714-B84A-36AFEC0F0BB6}" dt="2021-07-06T20:51:09.219" v="71381"/>
          <ac:graphicFrameMkLst>
            <pc:docMk/>
            <pc:sldMk cId="2619157115" sldId="792"/>
            <ac:graphicFrameMk id="5" creationId="{AC118059-2627-471C-9E21-28D15AEDF644}"/>
          </ac:graphicFrameMkLst>
        </pc:graphicFrameChg>
      </pc:sldChg>
      <pc:sldChg chg="modSp add mod">
        <pc:chgData name="김 창수" userId="ac3a4ba82f06e91d" providerId="LiveId" clId="{6096EA81-7BE8-4714-B84A-36AFEC0F0BB6}" dt="2021-07-06T20:51:14.355" v="71382"/>
        <pc:sldMkLst>
          <pc:docMk/>
          <pc:sldMk cId="2674482449" sldId="793"/>
        </pc:sldMkLst>
        <pc:graphicFrameChg chg="mod modGraphic">
          <ac:chgData name="김 창수" userId="ac3a4ba82f06e91d" providerId="LiveId" clId="{6096EA81-7BE8-4714-B84A-36AFEC0F0BB6}" dt="2021-07-06T20:51:14.355" v="71382"/>
          <ac:graphicFrameMkLst>
            <pc:docMk/>
            <pc:sldMk cId="2674482449" sldId="793"/>
            <ac:graphicFrameMk id="5" creationId="{AC118059-2627-471C-9E21-28D15AEDF644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19:38:41.822" v="69634" actId="1076"/>
        <pc:sldMkLst>
          <pc:docMk/>
          <pc:sldMk cId="3517779802" sldId="794"/>
        </pc:sldMkLst>
        <pc:spChg chg="mod">
          <ac:chgData name="김 창수" userId="ac3a4ba82f06e91d" providerId="LiveId" clId="{6096EA81-7BE8-4714-B84A-36AFEC0F0BB6}" dt="2021-07-06T19:38:19.700" v="69630" actId="27636"/>
          <ac:spMkLst>
            <pc:docMk/>
            <pc:sldMk cId="3517779802" sldId="794"/>
            <ac:spMk id="4" creationId="{00000000-0000-0000-0000-000000000000}"/>
          </ac:spMkLst>
        </pc:spChg>
        <pc:graphicFrameChg chg="del">
          <ac:chgData name="김 창수" userId="ac3a4ba82f06e91d" providerId="LiveId" clId="{6096EA81-7BE8-4714-B84A-36AFEC0F0BB6}" dt="2021-07-06T19:38:22.255" v="69631" actId="478"/>
          <ac:graphicFrameMkLst>
            <pc:docMk/>
            <pc:sldMk cId="3517779802" sldId="794"/>
            <ac:graphicFrameMk id="5" creationId="{AC118059-2627-471C-9E21-28D15AEDF644}"/>
          </ac:graphicFrameMkLst>
        </pc:graphicFrameChg>
        <pc:picChg chg="add mod">
          <ac:chgData name="김 창수" userId="ac3a4ba82f06e91d" providerId="LiveId" clId="{6096EA81-7BE8-4714-B84A-36AFEC0F0BB6}" dt="2021-07-06T19:38:41.822" v="69634" actId="1076"/>
          <ac:picMkLst>
            <pc:docMk/>
            <pc:sldMk cId="3517779802" sldId="794"/>
            <ac:picMk id="6" creationId="{4CAD2703-2447-4186-8F74-D027690FD105}"/>
          </ac:picMkLst>
        </pc:picChg>
      </pc:sldChg>
      <pc:sldChg chg="modSp add mod">
        <pc:chgData name="김 창수" userId="ac3a4ba82f06e91d" providerId="LiveId" clId="{6096EA81-7BE8-4714-B84A-36AFEC0F0BB6}" dt="2021-07-06T20:50:31.975" v="71375"/>
        <pc:sldMkLst>
          <pc:docMk/>
          <pc:sldMk cId="249004028" sldId="795"/>
        </pc:sldMkLst>
        <pc:graphicFrameChg chg="mod modGraphic">
          <ac:chgData name="김 창수" userId="ac3a4ba82f06e91d" providerId="LiveId" clId="{6096EA81-7BE8-4714-B84A-36AFEC0F0BB6}" dt="2021-07-06T20:50:31.975" v="71375"/>
          <ac:graphicFrameMkLst>
            <pc:docMk/>
            <pc:sldMk cId="249004028" sldId="795"/>
            <ac:graphicFrameMk id="5" creationId="{2BA7F498-1E5D-4557-B4EA-FB530B043D66}"/>
          </ac:graphicFrameMkLst>
        </pc:graphicFrameChg>
      </pc:sldChg>
      <pc:sldChg chg="add del">
        <pc:chgData name="김 창수" userId="ac3a4ba82f06e91d" providerId="LiveId" clId="{6096EA81-7BE8-4714-B84A-36AFEC0F0BB6}" dt="2021-07-06T19:42:09.644" v="69681" actId="2696"/>
        <pc:sldMkLst>
          <pc:docMk/>
          <pc:sldMk cId="284561535" sldId="795"/>
        </pc:sldMkLst>
      </pc:sldChg>
      <pc:sldChg chg="add del">
        <pc:chgData name="김 창수" userId="ac3a4ba82f06e91d" providerId="LiveId" clId="{6096EA81-7BE8-4714-B84A-36AFEC0F0BB6}" dt="2021-07-06T19:42:12.834" v="69682" actId="2696"/>
        <pc:sldMkLst>
          <pc:docMk/>
          <pc:sldMk cId="753088934" sldId="796"/>
        </pc:sldMkLst>
      </pc:sldChg>
      <pc:sldChg chg="add del">
        <pc:chgData name="김 창수" userId="ac3a4ba82f06e91d" providerId="LiveId" clId="{6096EA81-7BE8-4714-B84A-36AFEC0F0BB6}" dt="2021-07-06T19:43:06.817" v="69690" actId="2696"/>
        <pc:sldMkLst>
          <pc:docMk/>
          <pc:sldMk cId="920220863" sldId="796"/>
        </pc:sldMkLst>
      </pc:sldChg>
      <pc:sldChg chg="add del">
        <pc:chgData name="김 창수" userId="ac3a4ba82f06e91d" providerId="LiveId" clId="{6096EA81-7BE8-4714-B84A-36AFEC0F0BB6}" dt="2021-07-06T19:42:15.266" v="69683" actId="2696"/>
        <pc:sldMkLst>
          <pc:docMk/>
          <pc:sldMk cId="920219753" sldId="797"/>
        </pc:sldMkLst>
      </pc:sldChg>
      <pc:sldChg chg="modSp add del mod">
        <pc:chgData name="김 창수" userId="ac3a4ba82f06e91d" providerId="LiveId" clId="{6096EA81-7BE8-4714-B84A-36AFEC0F0BB6}" dt="2021-07-06T19:51:39.023" v="69912" actId="2696"/>
        <pc:sldMkLst>
          <pc:docMk/>
          <pc:sldMk cId="1814351637" sldId="797"/>
        </pc:sldMkLst>
        <pc:graphicFrameChg chg="modGraphic">
          <ac:chgData name="김 창수" userId="ac3a4ba82f06e91d" providerId="LiveId" clId="{6096EA81-7BE8-4714-B84A-36AFEC0F0BB6}" dt="2021-07-06T19:44:45.202" v="69701" actId="6549"/>
          <ac:graphicFrameMkLst>
            <pc:docMk/>
            <pc:sldMk cId="1814351637" sldId="797"/>
            <ac:graphicFrameMk id="5" creationId="{2BA7F498-1E5D-4557-B4EA-FB530B043D66}"/>
          </ac:graphicFrameMkLst>
        </pc:graphicFrameChg>
      </pc:sldChg>
      <pc:sldChg chg="modSp add mod">
        <pc:chgData name="김 창수" userId="ac3a4ba82f06e91d" providerId="LiveId" clId="{6096EA81-7BE8-4714-B84A-36AFEC0F0BB6}" dt="2021-07-06T20:50:36.583" v="71376"/>
        <pc:sldMkLst>
          <pc:docMk/>
          <pc:sldMk cId="600135755" sldId="798"/>
        </pc:sldMkLst>
        <pc:graphicFrameChg chg="mod modGraphic">
          <ac:chgData name="김 창수" userId="ac3a4ba82f06e91d" providerId="LiveId" clId="{6096EA81-7BE8-4714-B84A-36AFEC0F0BB6}" dt="2021-07-06T20:50:36.583" v="71376"/>
          <ac:graphicFrameMkLst>
            <pc:docMk/>
            <pc:sldMk cId="600135755" sldId="798"/>
            <ac:graphicFrameMk id="5" creationId="{2BA7F498-1E5D-4557-B4EA-FB530B043D66}"/>
          </ac:graphicFrameMkLst>
        </pc:graphicFrameChg>
      </pc:sldChg>
      <pc:sldChg chg="modSp add mod">
        <pc:chgData name="김 창수" userId="ac3a4ba82f06e91d" providerId="LiveId" clId="{6096EA81-7BE8-4714-B84A-36AFEC0F0BB6}" dt="2021-07-06T19:53:32.713" v="70015" actId="20577"/>
        <pc:sldMkLst>
          <pc:docMk/>
          <pc:sldMk cId="875540394" sldId="799"/>
        </pc:sldMkLst>
        <pc:graphicFrameChg chg="mod modGraphic">
          <ac:chgData name="김 창수" userId="ac3a4ba82f06e91d" providerId="LiveId" clId="{6096EA81-7BE8-4714-B84A-36AFEC0F0BB6}" dt="2021-07-06T19:53:32.713" v="70015" actId="20577"/>
          <ac:graphicFrameMkLst>
            <pc:docMk/>
            <pc:sldMk cId="875540394" sldId="799"/>
            <ac:graphicFrameMk id="5" creationId="{2BA7F498-1E5D-4557-B4EA-FB530B043D66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20:06:55.785" v="70262" actId="20577"/>
        <pc:sldMkLst>
          <pc:docMk/>
          <pc:sldMk cId="654913522" sldId="800"/>
        </pc:sldMkLst>
        <pc:spChg chg="add mod">
          <ac:chgData name="김 창수" userId="ac3a4ba82f06e91d" providerId="LiveId" clId="{6096EA81-7BE8-4714-B84A-36AFEC0F0BB6}" dt="2021-07-06T20:06:55.785" v="70262" actId="20577"/>
          <ac:spMkLst>
            <pc:docMk/>
            <pc:sldMk cId="654913522" sldId="800"/>
            <ac:spMk id="6" creationId="{EDB3E746-B3E8-4005-AF87-681F5589A5AB}"/>
          </ac:spMkLst>
        </pc:spChg>
        <pc:graphicFrameChg chg="del">
          <ac:chgData name="김 창수" userId="ac3a4ba82f06e91d" providerId="LiveId" clId="{6096EA81-7BE8-4714-B84A-36AFEC0F0BB6}" dt="2021-07-06T19:54:47.465" v="70017" actId="478"/>
          <ac:graphicFrameMkLst>
            <pc:docMk/>
            <pc:sldMk cId="654913522" sldId="800"/>
            <ac:graphicFrameMk id="5" creationId="{2BA7F498-1E5D-4557-B4EA-FB530B043D66}"/>
          </ac:graphicFrameMkLst>
        </pc:graphicFrameChg>
      </pc:sldChg>
      <pc:sldChg chg="addSp modSp add mod">
        <pc:chgData name="김 창수" userId="ac3a4ba82f06e91d" providerId="LiveId" clId="{6096EA81-7BE8-4714-B84A-36AFEC0F0BB6}" dt="2021-07-06T20:06:15.010" v="70239" actId="1076"/>
        <pc:sldMkLst>
          <pc:docMk/>
          <pc:sldMk cId="302194965" sldId="801"/>
        </pc:sldMkLst>
        <pc:spChg chg="mod">
          <ac:chgData name="김 창수" userId="ac3a4ba82f06e91d" providerId="LiveId" clId="{6096EA81-7BE8-4714-B84A-36AFEC0F0BB6}" dt="2021-07-06T20:06:10.099" v="70238" actId="14100"/>
          <ac:spMkLst>
            <pc:docMk/>
            <pc:sldMk cId="302194965" sldId="801"/>
            <ac:spMk id="6" creationId="{EDB3E746-B3E8-4005-AF87-681F5589A5AB}"/>
          </ac:spMkLst>
        </pc:spChg>
        <pc:picChg chg="add mod">
          <ac:chgData name="김 창수" userId="ac3a4ba82f06e91d" providerId="LiveId" clId="{6096EA81-7BE8-4714-B84A-36AFEC0F0BB6}" dt="2021-07-06T20:06:15.010" v="70239" actId="1076"/>
          <ac:picMkLst>
            <pc:docMk/>
            <pc:sldMk cId="302194965" sldId="801"/>
            <ac:picMk id="5" creationId="{866CDB79-DF1E-4470-B171-4E79C7136E08}"/>
          </ac:picMkLst>
        </pc:picChg>
      </pc:sldChg>
      <pc:sldChg chg="modSp add mod ord">
        <pc:chgData name="김 창수" userId="ac3a4ba82f06e91d" providerId="LiveId" clId="{6096EA81-7BE8-4714-B84A-36AFEC0F0BB6}" dt="2021-07-06T20:10:28.599" v="70442" actId="6549"/>
        <pc:sldMkLst>
          <pc:docMk/>
          <pc:sldMk cId="358952902" sldId="802"/>
        </pc:sldMkLst>
        <pc:spChg chg="mod">
          <ac:chgData name="김 창수" userId="ac3a4ba82f06e91d" providerId="LiveId" clId="{6096EA81-7BE8-4714-B84A-36AFEC0F0BB6}" dt="2021-07-06T20:07:24.554" v="70297" actId="6549"/>
          <ac:spMkLst>
            <pc:docMk/>
            <pc:sldMk cId="358952902" sldId="802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20:08:01.014" v="70340" actId="27636"/>
          <ac:spMkLst>
            <pc:docMk/>
            <pc:sldMk cId="358952902" sldId="802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0:10:28.599" v="70442" actId="6549"/>
          <ac:spMkLst>
            <pc:docMk/>
            <pc:sldMk cId="358952902" sldId="802"/>
            <ac:spMk id="6" creationId="{EDB3E746-B3E8-4005-AF87-681F5589A5AB}"/>
          </ac:spMkLst>
        </pc:spChg>
      </pc:sldChg>
      <pc:sldChg chg="addSp modSp add mod">
        <pc:chgData name="김 창수" userId="ac3a4ba82f06e91d" providerId="LiveId" clId="{6096EA81-7BE8-4714-B84A-36AFEC0F0BB6}" dt="2021-07-06T20:14:42.463" v="70570" actId="20577"/>
        <pc:sldMkLst>
          <pc:docMk/>
          <pc:sldMk cId="3780890173" sldId="803"/>
        </pc:sldMkLst>
        <pc:spChg chg="mod">
          <ac:chgData name="김 창수" userId="ac3a4ba82f06e91d" providerId="LiveId" clId="{6096EA81-7BE8-4714-B84A-36AFEC0F0BB6}" dt="2021-07-06T20:11:43.111" v="70489" actId="6559"/>
          <ac:spMkLst>
            <pc:docMk/>
            <pc:sldMk cId="3780890173" sldId="803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0:14:15.178" v="70559" actId="1076"/>
          <ac:spMkLst>
            <pc:docMk/>
            <pc:sldMk cId="3780890173" sldId="803"/>
            <ac:spMk id="6" creationId="{EDB3E746-B3E8-4005-AF87-681F5589A5AB}"/>
          </ac:spMkLst>
        </pc:spChg>
        <pc:graphicFrameChg chg="add mod modGraphic">
          <ac:chgData name="김 창수" userId="ac3a4ba82f06e91d" providerId="LiveId" clId="{6096EA81-7BE8-4714-B84A-36AFEC0F0BB6}" dt="2021-07-06T20:14:42.463" v="70570" actId="20577"/>
          <ac:graphicFrameMkLst>
            <pc:docMk/>
            <pc:sldMk cId="3780890173" sldId="803"/>
            <ac:graphicFrameMk id="5" creationId="{8A68C8DA-3490-46ED-B8F0-7C84948FF2D7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20:26:21.379" v="70809" actId="6559"/>
        <pc:sldMkLst>
          <pc:docMk/>
          <pc:sldMk cId="3566954006" sldId="804"/>
        </pc:sldMkLst>
        <pc:spChg chg="mod">
          <ac:chgData name="김 창수" userId="ac3a4ba82f06e91d" providerId="LiveId" clId="{6096EA81-7BE8-4714-B84A-36AFEC0F0BB6}" dt="2021-07-06T20:22:43.308" v="70591"/>
          <ac:spMkLst>
            <pc:docMk/>
            <pc:sldMk cId="3566954006" sldId="804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0:26:21.379" v="70809" actId="6559"/>
          <ac:spMkLst>
            <pc:docMk/>
            <pc:sldMk cId="3566954006" sldId="804"/>
            <ac:spMk id="6" creationId="{EDB3E746-B3E8-4005-AF87-681F5589A5AB}"/>
          </ac:spMkLst>
        </pc:spChg>
        <pc:graphicFrameChg chg="del">
          <ac:chgData name="김 창수" userId="ac3a4ba82f06e91d" providerId="LiveId" clId="{6096EA81-7BE8-4714-B84A-36AFEC0F0BB6}" dt="2021-07-06T20:23:49.039" v="70651" actId="478"/>
          <ac:graphicFrameMkLst>
            <pc:docMk/>
            <pc:sldMk cId="3566954006" sldId="804"/>
            <ac:graphicFrameMk id="5" creationId="{8A68C8DA-3490-46ED-B8F0-7C84948FF2D7}"/>
          </ac:graphicFrameMkLst>
        </pc:graphicFrameChg>
        <pc:picChg chg="add mod">
          <ac:chgData name="김 창수" userId="ac3a4ba82f06e91d" providerId="LiveId" clId="{6096EA81-7BE8-4714-B84A-36AFEC0F0BB6}" dt="2021-07-06T20:24:24.029" v="70659" actId="14100"/>
          <ac:picMkLst>
            <pc:docMk/>
            <pc:sldMk cId="3566954006" sldId="804"/>
            <ac:picMk id="7" creationId="{739D6F07-5BB7-455D-8E6B-C1AC56B7134F}"/>
          </ac:picMkLst>
        </pc:picChg>
      </pc:sldChg>
      <pc:sldChg chg="addSp delSp modSp add mod">
        <pc:chgData name="김 창수" userId="ac3a4ba82f06e91d" providerId="LiveId" clId="{6096EA81-7BE8-4714-B84A-36AFEC0F0BB6}" dt="2021-07-06T20:32:42.113" v="70884" actId="14100"/>
        <pc:sldMkLst>
          <pc:docMk/>
          <pc:sldMk cId="3687475630" sldId="805"/>
        </pc:sldMkLst>
        <pc:spChg chg="mod">
          <ac:chgData name="김 창수" userId="ac3a4ba82f06e91d" providerId="LiveId" clId="{6096EA81-7BE8-4714-B84A-36AFEC0F0BB6}" dt="2021-07-06T20:27:26.882" v="70818"/>
          <ac:spMkLst>
            <pc:docMk/>
            <pc:sldMk cId="3687475630" sldId="805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0:30:22.161" v="70854" actId="2710"/>
          <ac:spMkLst>
            <pc:docMk/>
            <pc:sldMk cId="3687475630" sldId="805"/>
            <ac:spMk id="6" creationId="{EDB3E746-B3E8-4005-AF87-681F5589A5AB}"/>
          </ac:spMkLst>
        </pc:spChg>
        <pc:spChg chg="add mod">
          <ac:chgData name="김 창수" userId="ac3a4ba82f06e91d" providerId="LiveId" clId="{6096EA81-7BE8-4714-B84A-36AFEC0F0BB6}" dt="2021-07-06T20:32:42.113" v="70884" actId="14100"/>
          <ac:spMkLst>
            <pc:docMk/>
            <pc:sldMk cId="3687475630" sldId="805"/>
            <ac:spMk id="9" creationId="{2184A168-90ED-46AD-976F-D9111FE7AF77}"/>
          </ac:spMkLst>
        </pc:spChg>
        <pc:graphicFrameChg chg="add mod">
          <ac:chgData name="김 창수" userId="ac3a4ba82f06e91d" providerId="LiveId" clId="{6096EA81-7BE8-4714-B84A-36AFEC0F0BB6}" dt="2021-07-06T20:30:25.765" v="70855" actId="1076"/>
          <ac:graphicFrameMkLst>
            <pc:docMk/>
            <pc:sldMk cId="3687475630" sldId="805"/>
            <ac:graphicFrameMk id="8" creationId="{F74317ED-0C39-48EB-83D2-364945AA73FB}"/>
          </ac:graphicFrameMkLst>
        </pc:graphicFrameChg>
        <pc:picChg chg="del">
          <ac:chgData name="김 창수" userId="ac3a4ba82f06e91d" providerId="LiveId" clId="{6096EA81-7BE8-4714-B84A-36AFEC0F0BB6}" dt="2021-07-06T20:27:35.889" v="70819" actId="478"/>
          <ac:picMkLst>
            <pc:docMk/>
            <pc:sldMk cId="3687475630" sldId="805"/>
            <ac:picMk id="7" creationId="{739D6F07-5BB7-455D-8E6B-C1AC56B7134F}"/>
          </ac:picMkLst>
        </pc:picChg>
      </pc:sldChg>
      <pc:sldChg chg="addSp delSp modSp add mod ord">
        <pc:chgData name="김 창수" userId="ac3a4ba82f06e91d" providerId="LiveId" clId="{6096EA81-7BE8-4714-B84A-36AFEC0F0BB6}" dt="2021-07-06T20:35:39.849" v="70914" actId="20577"/>
        <pc:sldMkLst>
          <pc:docMk/>
          <pc:sldMk cId="1810563578" sldId="806"/>
        </pc:sldMkLst>
        <pc:spChg chg="mod">
          <ac:chgData name="김 창수" userId="ac3a4ba82f06e91d" providerId="LiveId" clId="{6096EA81-7BE8-4714-B84A-36AFEC0F0BB6}" dt="2021-07-06T20:35:39.849" v="70914" actId="20577"/>
          <ac:spMkLst>
            <pc:docMk/>
            <pc:sldMk cId="1810563578" sldId="806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0:34:07.167" v="70907" actId="20577"/>
          <ac:spMkLst>
            <pc:docMk/>
            <pc:sldMk cId="1810563578" sldId="806"/>
            <ac:spMk id="6" creationId="{EDB3E746-B3E8-4005-AF87-681F5589A5AB}"/>
          </ac:spMkLst>
        </pc:spChg>
        <pc:picChg chg="add mod">
          <ac:chgData name="김 창수" userId="ac3a4ba82f06e91d" providerId="LiveId" clId="{6096EA81-7BE8-4714-B84A-36AFEC0F0BB6}" dt="2021-07-06T20:35:02" v="70912" actId="14100"/>
          <ac:picMkLst>
            <pc:docMk/>
            <pc:sldMk cId="1810563578" sldId="806"/>
            <ac:picMk id="5" creationId="{E7DFC7A4-F0B3-4B36-9B1D-D7C5CB21F3E2}"/>
          </ac:picMkLst>
        </pc:picChg>
        <pc:picChg chg="del">
          <ac:chgData name="김 창수" userId="ac3a4ba82f06e91d" providerId="LiveId" clId="{6096EA81-7BE8-4714-B84A-36AFEC0F0BB6}" dt="2021-07-06T20:34:54.897" v="70911" actId="478"/>
          <ac:picMkLst>
            <pc:docMk/>
            <pc:sldMk cId="1810563578" sldId="806"/>
            <ac:picMk id="7" creationId="{739D6F07-5BB7-455D-8E6B-C1AC56B7134F}"/>
          </ac:picMkLst>
        </pc:picChg>
      </pc:sldChg>
      <pc:sldChg chg="delSp modSp add mod">
        <pc:chgData name="김 창수" userId="ac3a4ba82f06e91d" providerId="LiveId" clId="{6096EA81-7BE8-4714-B84A-36AFEC0F0BB6}" dt="2021-07-06T20:40:20.265" v="71005" actId="2710"/>
        <pc:sldMkLst>
          <pc:docMk/>
          <pc:sldMk cId="3265369445" sldId="807"/>
        </pc:sldMkLst>
        <pc:spChg chg="mod">
          <ac:chgData name="김 창수" userId="ac3a4ba82f06e91d" providerId="LiveId" clId="{6096EA81-7BE8-4714-B84A-36AFEC0F0BB6}" dt="2021-07-06T20:35:42.351" v="70915" actId="20577"/>
          <ac:spMkLst>
            <pc:docMk/>
            <pc:sldMk cId="3265369445" sldId="807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0:40:20.265" v="71005" actId="2710"/>
          <ac:spMkLst>
            <pc:docMk/>
            <pc:sldMk cId="3265369445" sldId="807"/>
            <ac:spMk id="6" creationId="{EDB3E746-B3E8-4005-AF87-681F5589A5AB}"/>
          </ac:spMkLst>
        </pc:spChg>
        <pc:picChg chg="del">
          <ac:chgData name="김 창수" userId="ac3a4ba82f06e91d" providerId="LiveId" clId="{6096EA81-7BE8-4714-B84A-36AFEC0F0BB6}" dt="2021-07-06T20:36:21.178" v="70916" actId="478"/>
          <ac:picMkLst>
            <pc:docMk/>
            <pc:sldMk cId="3265369445" sldId="807"/>
            <ac:picMk id="5" creationId="{E7DFC7A4-F0B3-4B36-9B1D-D7C5CB21F3E2}"/>
          </ac:picMkLst>
        </pc:picChg>
      </pc:sldChg>
      <pc:sldChg chg="add del">
        <pc:chgData name="김 창수" userId="ac3a4ba82f06e91d" providerId="LiveId" clId="{6096EA81-7BE8-4714-B84A-36AFEC0F0BB6}" dt="2021-07-06T20:40:41.944" v="71007" actId="2696"/>
        <pc:sldMkLst>
          <pc:docMk/>
          <pc:sldMk cId="3666134685" sldId="808"/>
        </pc:sldMkLst>
      </pc:sldChg>
      <pc:sldChg chg="modSp add mod ord">
        <pc:chgData name="김 창수" userId="ac3a4ba82f06e91d" providerId="LiveId" clId="{6096EA81-7BE8-4714-B84A-36AFEC0F0BB6}" dt="2021-07-06T20:45:17.260" v="71156" actId="20577"/>
        <pc:sldMkLst>
          <pc:docMk/>
          <pc:sldMk cId="4194997521" sldId="808"/>
        </pc:sldMkLst>
        <pc:spChg chg="mod">
          <ac:chgData name="김 창수" userId="ac3a4ba82f06e91d" providerId="LiveId" clId="{6096EA81-7BE8-4714-B84A-36AFEC0F0BB6}" dt="2021-07-06T20:42:05.138" v="71086" actId="27636"/>
          <ac:spMkLst>
            <pc:docMk/>
            <pc:sldMk cId="4194997521" sldId="808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0:43:06.753" v="71102" actId="6559"/>
          <ac:spMkLst>
            <pc:docMk/>
            <pc:sldMk cId="4194997521" sldId="808"/>
            <ac:spMk id="6" creationId="{EDB3E746-B3E8-4005-AF87-681F5589A5AB}"/>
          </ac:spMkLst>
        </pc:spChg>
        <pc:spChg chg="mod">
          <ac:chgData name="김 창수" userId="ac3a4ba82f06e91d" providerId="LiveId" clId="{6096EA81-7BE8-4714-B84A-36AFEC0F0BB6}" dt="2021-07-06T20:43:53.390" v="71112" actId="6549"/>
          <ac:spMkLst>
            <pc:docMk/>
            <pc:sldMk cId="4194997521" sldId="808"/>
            <ac:spMk id="9" creationId="{2184A168-90ED-46AD-976F-D9111FE7AF77}"/>
          </ac:spMkLst>
        </pc:spChg>
        <pc:graphicFrameChg chg="mod modGraphic">
          <ac:chgData name="김 창수" userId="ac3a4ba82f06e91d" providerId="LiveId" clId="{6096EA81-7BE8-4714-B84A-36AFEC0F0BB6}" dt="2021-07-06T20:45:17.260" v="71156" actId="20577"/>
          <ac:graphicFrameMkLst>
            <pc:docMk/>
            <pc:sldMk cId="4194997521" sldId="808"/>
            <ac:graphicFrameMk id="8" creationId="{F74317ED-0C39-48EB-83D2-364945AA73FB}"/>
          </ac:graphicFrameMkLst>
        </pc:graphicFrameChg>
      </pc:sldChg>
      <pc:sldChg chg="delSp modSp add mod">
        <pc:chgData name="김 창수" userId="ac3a4ba82f06e91d" providerId="LiveId" clId="{6096EA81-7BE8-4714-B84A-36AFEC0F0BB6}" dt="2021-07-06T20:59:05.545" v="71470" actId="20577"/>
        <pc:sldMkLst>
          <pc:docMk/>
          <pc:sldMk cId="3818670733" sldId="809"/>
        </pc:sldMkLst>
        <pc:spChg chg="mod">
          <ac:chgData name="김 창수" userId="ac3a4ba82f06e91d" providerId="LiveId" clId="{6096EA81-7BE8-4714-B84A-36AFEC0F0BB6}" dt="2021-07-06T20:45:46.806" v="71195" actId="6549"/>
          <ac:spMkLst>
            <pc:docMk/>
            <pc:sldMk cId="3818670733" sldId="809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20:48:06.543" v="71273" actId="27636"/>
          <ac:spMkLst>
            <pc:docMk/>
            <pc:sldMk cId="3818670733" sldId="809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0:49:15.680" v="71365" actId="6549"/>
          <ac:spMkLst>
            <pc:docMk/>
            <pc:sldMk cId="3818670733" sldId="809"/>
            <ac:spMk id="6" creationId="{EDB3E746-B3E8-4005-AF87-681F5589A5AB}"/>
          </ac:spMkLst>
        </pc:spChg>
        <pc:spChg chg="del">
          <ac:chgData name="김 창수" userId="ac3a4ba82f06e91d" providerId="LiveId" clId="{6096EA81-7BE8-4714-B84A-36AFEC0F0BB6}" dt="2021-07-06T20:49:24.637" v="71366" actId="478"/>
          <ac:spMkLst>
            <pc:docMk/>
            <pc:sldMk cId="3818670733" sldId="809"/>
            <ac:spMk id="9" creationId="{2184A168-90ED-46AD-976F-D9111FE7AF77}"/>
          </ac:spMkLst>
        </pc:spChg>
        <pc:graphicFrameChg chg="mod modGraphic">
          <ac:chgData name="김 창수" userId="ac3a4ba82f06e91d" providerId="LiveId" clId="{6096EA81-7BE8-4714-B84A-36AFEC0F0BB6}" dt="2021-07-06T20:59:05.545" v="71470" actId="20577"/>
          <ac:graphicFrameMkLst>
            <pc:docMk/>
            <pc:sldMk cId="3818670733" sldId="809"/>
            <ac:graphicFrameMk id="8" creationId="{F74317ED-0C39-48EB-83D2-364945AA73FB}"/>
          </ac:graphicFrameMkLst>
        </pc:graphicFrameChg>
      </pc:sldChg>
      <pc:sldChg chg="modSp add mod">
        <pc:chgData name="김 창수" userId="ac3a4ba82f06e91d" providerId="LiveId" clId="{6096EA81-7BE8-4714-B84A-36AFEC0F0BB6}" dt="2021-07-06T21:00:14.877" v="71557" actId="20577"/>
        <pc:sldMkLst>
          <pc:docMk/>
          <pc:sldMk cId="3504200421" sldId="810"/>
        </pc:sldMkLst>
        <pc:graphicFrameChg chg="mod modGraphic">
          <ac:chgData name="김 창수" userId="ac3a4ba82f06e91d" providerId="LiveId" clId="{6096EA81-7BE8-4714-B84A-36AFEC0F0BB6}" dt="2021-07-06T21:00:14.877" v="71557" actId="20577"/>
          <ac:graphicFrameMkLst>
            <pc:docMk/>
            <pc:sldMk cId="3504200421" sldId="810"/>
            <ac:graphicFrameMk id="8" creationId="{F74317ED-0C39-48EB-83D2-364945AA73FB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21:01:41.514" v="71609" actId="14100"/>
        <pc:sldMkLst>
          <pc:docMk/>
          <pc:sldMk cId="737553588" sldId="811"/>
        </pc:sldMkLst>
        <pc:spChg chg="mod">
          <ac:chgData name="김 창수" userId="ac3a4ba82f06e91d" providerId="LiveId" clId="{6096EA81-7BE8-4714-B84A-36AFEC0F0BB6}" dt="2021-07-06T21:01:08.722" v="71604" actId="6549"/>
          <ac:spMkLst>
            <pc:docMk/>
            <pc:sldMk cId="737553588" sldId="811"/>
            <ac:spMk id="6" creationId="{EDB3E746-B3E8-4005-AF87-681F5589A5AB}"/>
          </ac:spMkLst>
        </pc:spChg>
        <pc:graphicFrameChg chg="del">
          <ac:chgData name="김 창수" userId="ac3a4ba82f06e91d" providerId="LiveId" clId="{6096EA81-7BE8-4714-B84A-36AFEC0F0BB6}" dt="2021-07-06T21:00:38.973" v="71559" actId="478"/>
          <ac:graphicFrameMkLst>
            <pc:docMk/>
            <pc:sldMk cId="737553588" sldId="811"/>
            <ac:graphicFrameMk id="8" creationId="{F74317ED-0C39-48EB-83D2-364945AA73FB}"/>
          </ac:graphicFrameMkLst>
        </pc:graphicFrameChg>
        <pc:picChg chg="add mod">
          <ac:chgData name="김 창수" userId="ac3a4ba82f06e91d" providerId="LiveId" clId="{6096EA81-7BE8-4714-B84A-36AFEC0F0BB6}" dt="2021-07-06T21:01:41.514" v="71609" actId="14100"/>
          <ac:picMkLst>
            <pc:docMk/>
            <pc:sldMk cId="737553588" sldId="811"/>
            <ac:picMk id="5" creationId="{1771BF93-1DE6-4347-8570-87DDA50D78B6}"/>
          </ac:picMkLst>
        </pc:picChg>
      </pc:sldChg>
      <pc:sldChg chg="modSp add mod">
        <pc:chgData name="김 창수" userId="ac3a4ba82f06e91d" providerId="LiveId" clId="{6096EA81-7BE8-4714-B84A-36AFEC0F0BB6}" dt="2021-07-06T21:02:10.954" v="71651" actId="6549"/>
        <pc:sldMkLst>
          <pc:docMk/>
          <pc:sldMk cId="1636456259" sldId="812"/>
        </pc:sldMkLst>
        <pc:spChg chg="mod">
          <ac:chgData name="김 창수" userId="ac3a4ba82f06e91d" providerId="LiveId" clId="{6096EA81-7BE8-4714-B84A-36AFEC0F0BB6}" dt="2021-07-06T21:02:10.954" v="71651" actId="6549"/>
          <ac:spMkLst>
            <pc:docMk/>
            <pc:sldMk cId="1636456259" sldId="812"/>
            <ac:spMk id="6" creationId="{EDB3E746-B3E8-4005-AF87-681F5589A5AB}"/>
          </ac:spMkLst>
        </pc:spChg>
      </pc:sldChg>
      <pc:sldChg chg="addSp delSp modSp add mod ord">
        <pc:chgData name="김 창수" userId="ac3a4ba82f06e91d" providerId="LiveId" clId="{6096EA81-7BE8-4714-B84A-36AFEC0F0BB6}" dt="2021-07-06T21:06:31.094" v="71700" actId="20577"/>
        <pc:sldMkLst>
          <pc:docMk/>
          <pc:sldMk cId="1926462454" sldId="813"/>
        </pc:sldMkLst>
        <pc:spChg chg="mod">
          <ac:chgData name="김 창수" userId="ac3a4ba82f06e91d" providerId="LiveId" clId="{6096EA81-7BE8-4714-B84A-36AFEC0F0BB6}" dt="2021-07-06T21:03:36.181" v="71676" actId="27636"/>
          <ac:spMkLst>
            <pc:docMk/>
            <pc:sldMk cId="1926462454" sldId="813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1:06:31.094" v="71700" actId="20577"/>
          <ac:spMkLst>
            <pc:docMk/>
            <pc:sldMk cId="1926462454" sldId="813"/>
            <ac:spMk id="6" creationId="{EDB3E746-B3E8-4005-AF87-681F5589A5AB}"/>
          </ac:spMkLst>
        </pc:spChg>
        <pc:graphicFrameChg chg="del">
          <ac:chgData name="김 창수" userId="ac3a4ba82f06e91d" providerId="LiveId" clId="{6096EA81-7BE8-4714-B84A-36AFEC0F0BB6}" dt="2021-07-06T21:05:30.378" v="71689" actId="478"/>
          <ac:graphicFrameMkLst>
            <pc:docMk/>
            <pc:sldMk cId="1926462454" sldId="813"/>
            <ac:graphicFrameMk id="8" creationId="{F74317ED-0C39-48EB-83D2-364945AA73FB}"/>
          </ac:graphicFrameMkLst>
        </pc:graphicFrameChg>
        <pc:picChg chg="add mod">
          <ac:chgData name="김 창수" userId="ac3a4ba82f06e91d" providerId="LiveId" clId="{6096EA81-7BE8-4714-B84A-36AFEC0F0BB6}" dt="2021-07-06T21:06:10.698" v="71696" actId="14100"/>
          <ac:picMkLst>
            <pc:docMk/>
            <pc:sldMk cId="1926462454" sldId="813"/>
            <ac:picMk id="5" creationId="{838612AE-413A-4758-8A56-99E1741C25E8}"/>
          </ac:picMkLst>
        </pc:picChg>
      </pc:sldChg>
      <pc:sldChg chg="addSp delSp modSp add mod">
        <pc:chgData name="김 창수" userId="ac3a4ba82f06e91d" providerId="LiveId" clId="{6096EA81-7BE8-4714-B84A-36AFEC0F0BB6}" dt="2021-07-06T21:12:42.049" v="71972" actId="1076"/>
        <pc:sldMkLst>
          <pc:docMk/>
          <pc:sldMk cId="4223724383" sldId="814"/>
        </pc:sldMkLst>
        <pc:spChg chg="del">
          <ac:chgData name="김 창수" userId="ac3a4ba82f06e91d" providerId="LiveId" clId="{6096EA81-7BE8-4714-B84A-36AFEC0F0BB6}" dt="2021-07-06T21:06:50.292" v="71702" actId="478"/>
          <ac:spMkLst>
            <pc:docMk/>
            <pc:sldMk cId="4223724383" sldId="814"/>
            <ac:spMk id="6" creationId="{EDB3E746-B3E8-4005-AF87-681F5589A5AB}"/>
          </ac:spMkLst>
        </pc:spChg>
        <pc:spChg chg="add mod">
          <ac:chgData name="김 창수" userId="ac3a4ba82f06e91d" providerId="LiveId" clId="{6096EA81-7BE8-4714-B84A-36AFEC0F0BB6}" dt="2021-07-06T21:12:42.049" v="71972" actId="1076"/>
          <ac:spMkLst>
            <pc:docMk/>
            <pc:sldMk cId="4223724383" sldId="814"/>
            <ac:spMk id="8" creationId="{57780548-045F-4D9D-84CE-3980E9A39E69}"/>
          </ac:spMkLst>
        </pc:spChg>
        <pc:graphicFrameChg chg="add mod modGraphic">
          <ac:chgData name="김 창수" userId="ac3a4ba82f06e91d" providerId="LiveId" clId="{6096EA81-7BE8-4714-B84A-36AFEC0F0BB6}" dt="2021-07-06T21:10:04.735" v="71870" actId="20577"/>
          <ac:graphicFrameMkLst>
            <pc:docMk/>
            <pc:sldMk cId="4223724383" sldId="814"/>
            <ac:graphicFrameMk id="7" creationId="{9A804547-2B2C-42EC-BF29-869CB972AFA0}"/>
          </ac:graphicFrameMkLst>
        </pc:graphicFrameChg>
        <pc:picChg chg="del">
          <ac:chgData name="김 창수" userId="ac3a4ba82f06e91d" providerId="LiveId" clId="{6096EA81-7BE8-4714-B84A-36AFEC0F0BB6}" dt="2021-07-06T21:06:50.820" v="71703" actId="478"/>
          <ac:picMkLst>
            <pc:docMk/>
            <pc:sldMk cId="4223724383" sldId="814"/>
            <ac:picMk id="5" creationId="{838612AE-413A-4758-8A56-99E1741C25E8}"/>
          </ac:picMkLst>
        </pc:picChg>
      </pc:sldChg>
      <pc:sldChg chg="modSp add mod">
        <pc:chgData name="김 창수" userId="ac3a4ba82f06e91d" providerId="LiveId" clId="{6096EA81-7BE8-4714-B84A-36AFEC0F0BB6}" dt="2021-07-06T21:11:02.703" v="71932" actId="20577"/>
        <pc:sldMkLst>
          <pc:docMk/>
          <pc:sldMk cId="361593355" sldId="815"/>
        </pc:sldMkLst>
        <pc:graphicFrameChg chg="mod modGraphic">
          <ac:chgData name="김 창수" userId="ac3a4ba82f06e91d" providerId="LiveId" clId="{6096EA81-7BE8-4714-B84A-36AFEC0F0BB6}" dt="2021-07-06T21:11:02.703" v="71932" actId="20577"/>
          <ac:graphicFrameMkLst>
            <pc:docMk/>
            <pc:sldMk cId="361593355" sldId="815"/>
            <ac:graphicFrameMk id="7" creationId="{9A804547-2B2C-42EC-BF29-869CB972AFA0}"/>
          </ac:graphicFrameMkLst>
        </pc:graphicFrameChg>
      </pc:sldChg>
      <pc:sldChg chg="add del setBg">
        <pc:chgData name="김 창수" userId="ac3a4ba82f06e91d" providerId="LiveId" clId="{6096EA81-7BE8-4714-B84A-36AFEC0F0BB6}" dt="2021-07-06T21:06:53.909" v="71705"/>
        <pc:sldMkLst>
          <pc:docMk/>
          <pc:sldMk cId="2737673846" sldId="815"/>
        </pc:sldMkLst>
      </pc:sldChg>
      <pc:sldChg chg="modSp add mod ord">
        <pc:chgData name="김 창수" userId="ac3a4ba82f06e91d" providerId="LiveId" clId="{6096EA81-7BE8-4714-B84A-36AFEC0F0BB6}" dt="2021-07-06T21:17:19.332" v="72167" actId="20577"/>
        <pc:sldMkLst>
          <pc:docMk/>
          <pc:sldMk cId="2912082273" sldId="816"/>
        </pc:sldMkLst>
        <pc:spChg chg="mod">
          <ac:chgData name="김 창수" userId="ac3a4ba82f06e91d" providerId="LiveId" clId="{6096EA81-7BE8-4714-B84A-36AFEC0F0BB6}" dt="2021-07-06T21:13:22.586" v="71998" actId="27636"/>
          <ac:spMkLst>
            <pc:docMk/>
            <pc:sldMk cId="2912082273" sldId="816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1:13:54.688" v="72057" actId="6549"/>
          <ac:spMkLst>
            <pc:docMk/>
            <pc:sldMk cId="2912082273" sldId="816"/>
            <ac:spMk id="6" creationId="{EDB3E746-B3E8-4005-AF87-681F5589A5AB}"/>
          </ac:spMkLst>
        </pc:spChg>
        <pc:graphicFrameChg chg="mod modGraphic">
          <ac:chgData name="김 창수" userId="ac3a4ba82f06e91d" providerId="LiveId" clId="{6096EA81-7BE8-4714-B84A-36AFEC0F0BB6}" dt="2021-07-06T21:17:19.332" v="72167" actId="20577"/>
          <ac:graphicFrameMkLst>
            <pc:docMk/>
            <pc:sldMk cId="2912082273" sldId="816"/>
            <ac:graphicFrameMk id="8" creationId="{F74317ED-0C39-48EB-83D2-364945AA73FB}"/>
          </ac:graphicFrameMkLst>
        </pc:graphicFrameChg>
      </pc:sldChg>
      <pc:sldChg chg="modSp add mod">
        <pc:chgData name="김 창수" userId="ac3a4ba82f06e91d" providerId="LiveId" clId="{6096EA81-7BE8-4714-B84A-36AFEC0F0BB6}" dt="2021-07-06T21:17:55.853" v="72189" actId="20577"/>
        <pc:sldMkLst>
          <pc:docMk/>
          <pc:sldMk cId="1128634510" sldId="817"/>
        </pc:sldMkLst>
        <pc:graphicFrameChg chg="mod modGraphic">
          <ac:chgData name="김 창수" userId="ac3a4ba82f06e91d" providerId="LiveId" clId="{6096EA81-7BE8-4714-B84A-36AFEC0F0BB6}" dt="2021-07-06T21:17:55.853" v="72189" actId="20577"/>
          <ac:graphicFrameMkLst>
            <pc:docMk/>
            <pc:sldMk cId="1128634510" sldId="817"/>
            <ac:graphicFrameMk id="8" creationId="{F74317ED-0C39-48EB-83D2-364945AA73FB}"/>
          </ac:graphicFrameMkLst>
        </pc:graphicFrameChg>
      </pc:sldChg>
      <pc:sldChg chg="modSp add mod ord">
        <pc:chgData name="김 창수" userId="ac3a4ba82f06e91d" providerId="LiveId" clId="{6096EA81-7BE8-4714-B84A-36AFEC0F0BB6}" dt="2021-07-06T21:20:56.661" v="72352" actId="20577"/>
        <pc:sldMkLst>
          <pc:docMk/>
          <pc:sldMk cId="3736103761" sldId="818"/>
        </pc:sldMkLst>
        <pc:spChg chg="mod">
          <ac:chgData name="김 창수" userId="ac3a4ba82f06e91d" providerId="LiveId" clId="{6096EA81-7BE8-4714-B84A-36AFEC0F0BB6}" dt="2021-07-06T21:18:13.947" v="72198"/>
          <ac:spMkLst>
            <pc:docMk/>
            <pc:sldMk cId="3736103761" sldId="818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1:18:42.518" v="72265" actId="6549"/>
          <ac:spMkLst>
            <pc:docMk/>
            <pc:sldMk cId="3736103761" sldId="818"/>
            <ac:spMk id="6" creationId="{EDB3E746-B3E8-4005-AF87-681F5589A5AB}"/>
          </ac:spMkLst>
        </pc:spChg>
        <pc:graphicFrameChg chg="mod modGraphic">
          <ac:chgData name="김 창수" userId="ac3a4ba82f06e91d" providerId="LiveId" clId="{6096EA81-7BE8-4714-B84A-36AFEC0F0BB6}" dt="2021-07-06T21:20:56.661" v="72352" actId="20577"/>
          <ac:graphicFrameMkLst>
            <pc:docMk/>
            <pc:sldMk cId="3736103761" sldId="818"/>
            <ac:graphicFrameMk id="8" creationId="{F74317ED-0C39-48EB-83D2-364945AA73FB}"/>
          </ac:graphicFrameMkLst>
        </pc:graphicFrameChg>
      </pc:sldChg>
      <pc:sldChg chg="modSp add mod">
        <pc:chgData name="김 창수" userId="ac3a4ba82f06e91d" providerId="LiveId" clId="{6096EA81-7BE8-4714-B84A-36AFEC0F0BB6}" dt="2021-07-06T21:21:27.195" v="72374" actId="20577"/>
        <pc:sldMkLst>
          <pc:docMk/>
          <pc:sldMk cId="2323607403" sldId="819"/>
        </pc:sldMkLst>
        <pc:graphicFrameChg chg="mod modGraphic">
          <ac:chgData name="김 창수" userId="ac3a4ba82f06e91d" providerId="LiveId" clId="{6096EA81-7BE8-4714-B84A-36AFEC0F0BB6}" dt="2021-07-06T21:21:27.195" v="72374" actId="20577"/>
          <ac:graphicFrameMkLst>
            <pc:docMk/>
            <pc:sldMk cId="2323607403" sldId="819"/>
            <ac:graphicFrameMk id="8" creationId="{F74317ED-0C39-48EB-83D2-364945AA73FB}"/>
          </ac:graphicFrameMkLst>
        </pc:graphicFrameChg>
      </pc:sldChg>
      <pc:sldChg chg="modSp add mod">
        <pc:chgData name="김 창수" userId="ac3a4ba82f06e91d" providerId="LiveId" clId="{6096EA81-7BE8-4714-B84A-36AFEC0F0BB6}" dt="2021-07-06T21:26:12.471" v="72437" actId="20577"/>
        <pc:sldMkLst>
          <pc:docMk/>
          <pc:sldMk cId="1819588420" sldId="820"/>
        </pc:sldMkLst>
        <pc:spChg chg="mod">
          <ac:chgData name="김 창수" userId="ac3a4ba82f06e91d" providerId="LiveId" clId="{6096EA81-7BE8-4714-B84A-36AFEC0F0BB6}" dt="2021-07-06T21:26:12.471" v="72437" actId="20577"/>
          <ac:spMkLst>
            <pc:docMk/>
            <pc:sldMk cId="1819588420" sldId="820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1:22:50.582" v="72402" actId="6549"/>
          <ac:spMkLst>
            <pc:docMk/>
            <pc:sldMk cId="1819588420" sldId="820"/>
            <ac:spMk id="6" creationId="{EDB3E746-B3E8-4005-AF87-681F5589A5AB}"/>
          </ac:spMkLst>
        </pc:spChg>
        <pc:graphicFrameChg chg="mod modGraphic">
          <ac:chgData name="김 창수" userId="ac3a4ba82f06e91d" providerId="LiveId" clId="{6096EA81-7BE8-4714-B84A-36AFEC0F0BB6}" dt="2021-07-06T21:25:33.757" v="72435"/>
          <ac:graphicFrameMkLst>
            <pc:docMk/>
            <pc:sldMk cId="1819588420" sldId="820"/>
            <ac:graphicFrameMk id="8" creationId="{F74317ED-0C39-48EB-83D2-364945AA73FB}"/>
          </ac:graphicFrameMkLst>
        </pc:graphicFrameChg>
      </pc:sldChg>
      <pc:sldChg chg="modSp add mod replId">
        <pc:chgData name="김 창수" userId="ac3a4ba82f06e91d" providerId="LiveId" clId="{6096EA81-7BE8-4714-B84A-36AFEC0F0BB6}" dt="2021-07-06T21:26:10.008" v="72436" actId="20577"/>
        <pc:sldMkLst>
          <pc:docMk/>
          <pc:sldMk cId="2076866394" sldId="821"/>
        </pc:sldMkLst>
        <pc:spChg chg="mod">
          <ac:chgData name="김 창수" userId="ac3a4ba82f06e91d" providerId="LiveId" clId="{6096EA81-7BE8-4714-B84A-36AFEC0F0BB6}" dt="2021-07-06T21:26:10.008" v="72436" actId="20577"/>
          <ac:spMkLst>
            <pc:docMk/>
            <pc:sldMk cId="2076866394" sldId="821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1:23:02.048" v="72414" actId="6549"/>
          <ac:spMkLst>
            <pc:docMk/>
            <pc:sldMk cId="2076866394" sldId="821"/>
            <ac:spMk id="6" creationId="{EDB3E746-B3E8-4005-AF87-681F5589A5AB}"/>
          </ac:spMkLst>
        </pc:spChg>
        <pc:graphicFrameChg chg="modGraphic">
          <ac:chgData name="김 창수" userId="ac3a4ba82f06e91d" providerId="LiveId" clId="{6096EA81-7BE8-4714-B84A-36AFEC0F0BB6}" dt="2021-07-06T21:23:14.681" v="72416" actId="20577"/>
          <ac:graphicFrameMkLst>
            <pc:docMk/>
            <pc:sldMk cId="2076866394" sldId="821"/>
            <ac:graphicFrameMk id="8" creationId="{F74317ED-0C39-48EB-83D2-364945AA73FB}"/>
          </ac:graphicFrameMkLst>
        </pc:graphicFrameChg>
      </pc:sldChg>
      <pc:sldChg chg="modSp add mod ord">
        <pc:chgData name="김 창수" userId="ac3a4ba82f06e91d" providerId="LiveId" clId="{6096EA81-7BE8-4714-B84A-36AFEC0F0BB6}" dt="2021-07-06T21:30:09.767" v="72639" actId="255"/>
        <pc:sldMkLst>
          <pc:docMk/>
          <pc:sldMk cId="428336271" sldId="822"/>
        </pc:sldMkLst>
        <pc:spChg chg="mod">
          <ac:chgData name="김 창수" userId="ac3a4ba82f06e91d" providerId="LiveId" clId="{6096EA81-7BE8-4714-B84A-36AFEC0F0BB6}" dt="2021-07-06T21:26:58.917" v="72509" actId="27636"/>
          <ac:spMkLst>
            <pc:docMk/>
            <pc:sldMk cId="428336271" sldId="822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1:30:09.767" v="72639" actId="255"/>
          <ac:spMkLst>
            <pc:docMk/>
            <pc:sldMk cId="428336271" sldId="822"/>
            <ac:spMk id="6" creationId="{EDB3E746-B3E8-4005-AF87-681F5589A5AB}"/>
          </ac:spMkLst>
        </pc:spChg>
        <pc:graphicFrameChg chg="mod modGraphic">
          <ac:chgData name="김 창수" userId="ac3a4ba82f06e91d" providerId="LiveId" clId="{6096EA81-7BE8-4714-B84A-36AFEC0F0BB6}" dt="2021-07-06T21:28:19.006" v="72540" actId="20577"/>
          <ac:graphicFrameMkLst>
            <pc:docMk/>
            <pc:sldMk cId="428336271" sldId="822"/>
            <ac:graphicFrameMk id="8" creationId="{F74317ED-0C39-48EB-83D2-364945AA73FB}"/>
          </ac:graphicFrameMkLst>
        </pc:graphicFrameChg>
      </pc:sldChg>
      <pc:sldChg chg="modSp add mod">
        <pc:chgData name="김 창수" userId="ac3a4ba82f06e91d" providerId="LiveId" clId="{6096EA81-7BE8-4714-B84A-36AFEC0F0BB6}" dt="2021-07-06T21:33:00.260" v="72706" actId="20577"/>
        <pc:sldMkLst>
          <pc:docMk/>
          <pc:sldMk cId="1336490868" sldId="823"/>
        </pc:sldMkLst>
        <pc:spChg chg="mod">
          <ac:chgData name="김 창수" userId="ac3a4ba82f06e91d" providerId="LiveId" clId="{6096EA81-7BE8-4714-B84A-36AFEC0F0BB6}" dt="2021-07-06T21:29:03.803" v="72574" actId="6549"/>
          <ac:spMkLst>
            <pc:docMk/>
            <pc:sldMk cId="1336490868" sldId="823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21:29:14.881" v="72596" actId="27636"/>
          <ac:spMkLst>
            <pc:docMk/>
            <pc:sldMk cId="1336490868" sldId="823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1:31:33.616" v="72654" actId="5793"/>
          <ac:spMkLst>
            <pc:docMk/>
            <pc:sldMk cId="1336490868" sldId="823"/>
            <ac:spMk id="6" creationId="{EDB3E746-B3E8-4005-AF87-681F5589A5AB}"/>
          </ac:spMkLst>
        </pc:spChg>
        <pc:graphicFrameChg chg="mod modGraphic">
          <ac:chgData name="김 창수" userId="ac3a4ba82f06e91d" providerId="LiveId" clId="{6096EA81-7BE8-4714-B84A-36AFEC0F0BB6}" dt="2021-07-06T21:33:00.260" v="72706" actId="20577"/>
          <ac:graphicFrameMkLst>
            <pc:docMk/>
            <pc:sldMk cId="1336490868" sldId="823"/>
            <ac:graphicFrameMk id="8" creationId="{F74317ED-0C39-48EB-83D2-364945AA73FB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21:34:20.214" v="72725" actId="1076"/>
        <pc:sldMkLst>
          <pc:docMk/>
          <pc:sldMk cId="175564906" sldId="824"/>
        </pc:sldMkLst>
        <pc:graphicFrameChg chg="del">
          <ac:chgData name="김 창수" userId="ac3a4ba82f06e91d" providerId="LiveId" clId="{6096EA81-7BE8-4714-B84A-36AFEC0F0BB6}" dt="2021-07-06T21:33:07.450" v="72708" actId="478"/>
          <ac:graphicFrameMkLst>
            <pc:docMk/>
            <pc:sldMk cId="175564906" sldId="824"/>
            <ac:graphicFrameMk id="8" creationId="{F74317ED-0C39-48EB-83D2-364945AA73FB}"/>
          </ac:graphicFrameMkLst>
        </pc:graphicFrameChg>
        <pc:picChg chg="add mod">
          <ac:chgData name="김 창수" userId="ac3a4ba82f06e91d" providerId="LiveId" clId="{6096EA81-7BE8-4714-B84A-36AFEC0F0BB6}" dt="2021-07-06T21:34:20.214" v="72725" actId="1076"/>
          <ac:picMkLst>
            <pc:docMk/>
            <pc:sldMk cId="175564906" sldId="824"/>
            <ac:picMk id="5" creationId="{75F744BC-6FAD-440C-9794-B645AD723412}"/>
          </ac:picMkLst>
        </pc:picChg>
        <pc:picChg chg="add mod">
          <ac:chgData name="김 창수" userId="ac3a4ba82f06e91d" providerId="LiveId" clId="{6096EA81-7BE8-4714-B84A-36AFEC0F0BB6}" dt="2021-07-06T21:33:57.771" v="72721" actId="1076"/>
          <ac:picMkLst>
            <pc:docMk/>
            <pc:sldMk cId="175564906" sldId="824"/>
            <ac:picMk id="9" creationId="{5447641E-F173-4FC6-9FE1-82824E08E5CA}"/>
          </ac:picMkLst>
        </pc:picChg>
      </pc:sldChg>
      <pc:sldChg chg="modSp add mod ord">
        <pc:chgData name="김 창수" userId="ac3a4ba82f06e91d" providerId="LiveId" clId="{6096EA81-7BE8-4714-B84A-36AFEC0F0BB6}" dt="2021-07-06T21:56:53.487" v="73010" actId="20577"/>
        <pc:sldMkLst>
          <pc:docMk/>
          <pc:sldMk cId="2021434062" sldId="825"/>
        </pc:sldMkLst>
        <pc:spChg chg="mod">
          <ac:chgData name="김 창수" userId="ac3a4ba82f06e91d" providerId="LiveId" clId="{6096EA81-7BE8-4714-B84A-36AFEC0F0BB6}" dt="2021-07-06T21:35:32.904" v="72761"/>
          <ac:spMkLst>
            <pc:docMk/>
            <pc:sldMk cId="2021434062" sldId="825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21:56:53.487" v="73010" actId="20577"/>
          <ac:graphicFrameMkLst>
            <pc:docMk/>
            <pc:sldMk cId="2021434062" sldId="825"/>
            <ac:graphicFrameMk id="8" creationId="{F74317ED-0C39-48EB-83D2-364945AA73FB}"/>
          </ac:graphicFrameMkLst>
        </pc:graphicFrameChg>
      </pc:sldChg>
      <pc:sldChg chg="modSp add mod">
        <pc:chgData name="김 창수" userId="ac3a4ba82f06e91d" providerId="LiveId" clId="{6096EA81-7BE8-4714-B84A-36AFEC0F0BB6}" dt="2021-07-06T21:59:41.130" v="73216" actId="20577"/>
        <pc:sldMkLst>
          <pc:docMk/>
          <pc:sldMk cId="2679374514" sldId="826"/>
        </pc:sldMkLst>
        <pc:graphicFrameChg chg="mod modGraphic">
          <ac:chgData name="김 창수" userId="ac3a4ba82f06e91d" providerId="LiveId" clId="{6096EA81-7BE8-4714-B84A-36AFEC0F0BB6}" dt="2021-07-06T21:59:41.130" v="73216" actId="20577"/>
          <ac:graphicFrameMkLst>
            <pc:docMk/>
            <pc:sldMk cId="2679374514" sldId="826"/>
            <ac:graphicFrameMk id="8" creationId="{F74317ED-0C39-48EB-83D2-364945AA73FB}"/>
          </ac:graphicFrameMkLst>
        </pc:graphicFrameChg>
      </pc:sldChg>
      <pc:sldChg chg="modSp add mod">
        <pc:chgData name="김 창수" userId="ac3a4ba82f06e91d" providerId="LiveId" clId="{6096EA81-7BE8-4714-B84A-36AFEC0F0BB6}" dt="2021-07-06T22:01:31.124" v="73378" actId="20577"/>
        <pc:sldMkLst>
          <pc:docMk/>
          <pc:sldMk cId="78810278" sldId="827"/>
        </pc:sldMkLst>
        <pc:graphicFrameChg chg="mod modGraphic">
          <ac:chgData name="김 창수" userId="ac3a4ba82f06e91d" providerId="LiveId" clId="{6096EA81-7BE8-4714-B84A-36AFEC0F0BB6}" dt="2021-07-06T22:01:31.124" v="73378" actId="20577"/>
          <ac:graphicFrameMkLst>
            <pc:docMk/>
            <pc:sldMk cId="78810278" sldId="827"/>
            <ac:graphicFrameMk id="8" creationId="{F74317ED-0C39-48EB-83D2-364945AA73FB}"/>
          </ac:graphicFrameMkLst>
        </pc:graphicFrameChg>
      </pc:sldChg>
      <pc:sldChg chg="modSp add mod">
        <pc:chgData name="김 창수" userId="ac3a4ba82f06e91d" providerId="LiveId" clId="{6096EA81-7BE8-4714-B84A-36AFEC0F0BB6}" dt="2021-07-06T22:03:22.468" v="73525" actId="20577"/>
        <pc:sldMkLst>
          <pc:docMk/>
          <pc:sldMk cId="3846388788" sldId="828"/>
        </pc:sldMkLst>
        <pc:graphicFrameChg chg="mod modGraphic">
          <ac:chgData name="김 창수" userId="ac3a4ba82f06e91d" providerId="LiveId" clId="{6096EA81-7BE8-4714-B84A-36AFEC0F0BB6}" dt="2021-07-06T22:03:22.468" v="73525" actId="20577"/>
          <ac:graphicFrameMkLst>
            <pc:docMk/>
            <pc:sldMk cId="3846388788" sldId="828"/>
            <ac:graphicFrameMk id="8" creationId="{F74317ED-0C39-48EB-83D2-364945AA73FB}"/>
          </ac:graphicFrameMkLst>
        </pc:graphicFrameChg>
      </pc:sldChg>
      <pc:sldChg chg="modSp add del mod">
        <pc:chgData name="김 창수" userId="ac3a4ba82f06e91d" providerId="LiveId" clId="{6096EA81-7BE8-4714-B84A-36AFEC0F0BB6}" dt="2021-07-06T21:52:41.212" v="72813" actId="2696"/>
        <pc:sldMkLst>
          <pc:docMk/>
          <pc:sldMk cId="1936221187" sldId="829"/>
        </pc:sldMkLst>
        <pc:graphicFrameChg chg="modGraphic">
          <ac:chgData name="김 창수" userId="ac3a4ba82f06e91d" providerId="LiveId" clId="{6096EA81-7BE8-4714-B84A-36AFEC0F0BB6}" dt="2021-07-06T21:50:17.343" v="72809" actId="6549"/>
          <ac:graphicFrameMkLst>
            <pc:docMk/>
            <pc:sldMk cId="1936221187" sldId="829"/>
            <ac:graphicFrameMk id="8" creationId="{F74317ED-0C39-48EB-83D2-364945AA73FB}"/>
          </ac:graphicFrameMkLst>
        </pc:graphicFrameChg>
      </pc:sldChg>
      <pc:sldChg chg="modSp add mod ord">
        <pc:chgData name="김 창수" userId="ac3a4ba82f06e91d" providerId="LiveId" clId="{6096EA81-7BE8-4714-B84A-36AFEC0F0BB6}" dt="2021-07-06T22:05:57.952" v="73725" actId="20577"/>
        <pc:sldMkLst>
          <pc:docMk/>
          <pc:sldMk cId="876940493" sldId="830"/>
        </pc:sldMkLst>
        <pc:graphicFrameChg chg="mod modGraphic">
          <ac:chgData name="김 창수" userId="ac3a4ba82f06e91d" providerId="LiveId" clId="{6096EA81-7BE8-4714-B84A-36AFEC0F0BB6}" dt="2021-07-06T22:05:57.952" v="73725" actId="20577"/>
          <ac:graphicFrameMkLst>
            <pc:docMk/>
            <pc:sldMk cId="876940493" sldId="830"/>
            <ac:graphicFrameMk id="8" creationId="{F74317ED-0C39-48EB-83D2-364945AA73FB}"/>
          </ac:graphicFrameMkLst>
        </pc:graphicFrameChg>
      </pc:sldChg>
      <pc:sldChg chg="add del">
        <pc:chgData name="김 창수" userId="ac3a4ba82f06e91d" providerId="LiveId" clId="{6096EA81-7BE8-4714-B84A-36AFEC0F0BB6}" dt="2021-07-06T21:46:24.137" v="72792" actId="2890"/>
        <pc:sldMkLst>
          <pc:docMk/>
          <pc:sldMk cId="3805178037" sldId="830"/>
        </pc:sldMkLst>
      </pc:sldChg>
      <pc:sldChg chg="modSp add mod">
        <pc:chgData name="김 창수" userId="ac3a4ba82f06e91d" providerId="LiveId" clId="{6096EA81-7BE8-4714-B84A-36AFEC0F0BB6}" dt="2021-07-06T22:06:52.123" v="73768" actId="20577"/>
        <pc:sldMkLst>
          <pc:docMk/>
          <pc:sldMk cId="2705020767" sldId="831"/>
        </pc:sldMkLst>
        <pc:graphicFrameChg chg="mod modGraphic">
          <ac:chgData name="김 창수" userId="ac3a4ba82f06e91d" providerId="LiveId" clId="{6096EA81-7BE8-4714-B84A-36AFEC0F0BB6}" dt="2021-07-06T22:06:52.123" v="73768" actId="20577"/>
          <ac:graphicFrameMkLst>
            <pc:docMk/>
            <pc:sldMk cId="2705020767" sldId="831"/>
            <ac:graphicFrameMk id="8" creationId="{F74317ED-0C39-48EB-83D2-364945AA73FB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22:07:27.409" v="73777" actId="14100"/>
        <pc:sldMkLst>
          <pc:docMk/>
          <pc:sldMk cId="2077163569" sldId="832"/>
        </pc:sldMkLst>
        <pc:graphicFrameChg chg="del modGraphic">
          <ac:chgData name="김 창수" userId="ac3a4ba82f06e91d" providerId="LiveId" clId="{6096EA81-7BE8-4714-B84A-36AFEC0F0BB6}" dt="2021-07-06T22:07:03.383" v="73771" actId="478"/>
          <ac:graphicFrameMkLst>
            <pc:docMk/>
            <pc:sldMk cId="2077163569" sldId="832"/>
            <ac:graphicFrameMk id="8" creationId="{F74317ED-0C39-48EB-83D2-364945AA73FB}"/>
          </ac:graphicFrameMkLst>
        </pc:graphicFrameChg>
        <pc:picChg chg="add mod">
          <ac:chgData name="김 창수" userId="ac3a4ba82f06e91d" providerId="LiveId" clId="{6096EA81-7BE8-4714-B84A-36AFEC0F0BB6}" dt="2021-07-06T22:07:27.409" v="73777" actId="14100"/>
          <ac:picMkLst>
            <pc:docMk/>
            <pc:sldMk cId="2077163569" sldId="832"/>
            <ac:picMk id="5" creationId="{6C1CF0B1-E7B6-41D9-8E6B-5053D794B1C7}"/>
          </ac:picMkLst>
        </pc:picChg>
      </pc:sldChg>
      <pc:sldChg chg="modSp add mod">
        <pc:chgData name="김 창수" userId="ac3a4ba82f06e91d" providerId="LiveId" clId="{6096EA81-7BE8-4714-B84A-36AFEC0F0BB6}" dt="2021-07-06T22:42:56.966" v="74520"/>
        <pc:sldMkLst>
          <pc:docMk/>
          <pc:sldMk cId="2404488636" sldId="833"/>
        </pc:sldMkLst>
        <pc:graphicFrameChg chg="mod modGraphic">
          <ac:chgData name="김 창수" userId="ac3a4ba82f06e91d" providerId="LiveId" clId="{6096EA81-7BE8-4714-B84A-36AFEC0F0BB6}" dt="2021-07-06T22:42:56.966" v="74520"/>
          <ac:graphicFrameMkLst>
            <pc:docMk/>
            <pc:sldMk cId="2404488636" sldId="833"/>
            <ac:graphicFrameMk id="5" creationId="{2BA7F498-1E5D-4557-B4EA-FB530B043D66}"/>
          </ac:graphicFrameMkLst>
        </pc:graphicFrameChg>
      </pc:sldChg>
      <pc:sldChg chg="modSp add mod">
        <pc:chgData name="김 창수" userId="ac3a4ba82f06e91d" providerId="LiveId" clId="{6096EA81-7BE8-4714-B84A-36AFEC0F0BB6}" dt="2021-07-06T22:42:38.051" v="74514"/>
        <pc:sldMkLst>
          <pc:docMk/>
          <pc:sldMk cId="935727084" sldId="834"/>
        </pc:sldMkLst>
        <pc:graphicFrameChg chg="mod modGraphic">
          <ac:chgData name="김 창수" userId="ac3a4ba82f06e91d" providerId="LiveId" clId="{6096EA81-7BE8-4714-B84A-36AFEC0F0BB6}" dt="2021-07-06T22:42:38.051" v="74514"/>
          <ac:graphicFrameMkLst>
            <pc:docMk/>
            <pc:sldMk cId="935727084" sldId="834"/>
            <ac:graphicFrameMk id="5" creationId="{2BA7F498-1E5D-4557-B4EA-FB530B043D66}"/>
          </ac:graphicFrameMkLst>
        </pc:graphicFrameChg>
      </pc:sldChg>
      <pc:sldChg chg="modSp add mod">
        <pc:chgData name="김 창수" userId="ac3a4ba82f06e91d" providerId="LiveId" clId="{6096EA81-7BE8-4714-B84A-36AFEC0F0BB6}" dt="2021-07-06T22:42:43.915" v="74516"/>
        <pc:sldMkLst>
          <pc:docMk/>
          <pc:sldMk cId="325221199" sldId="835"/>
        </pc:sldMkLst>
        <pc:graphicFrameChg chg="mod modGraphic">
          <ac:chgData name="김 창수" userId="ac3a4ba82f06e91d" providerId="LiveId" clId="{6096EA81-7BE8-4714-B84A-36AFEC0F0BB6}" dt="2021-07-06T22:42:43.915" v="74516"/>
          <ac:graphicFrameMkLst>
            <pc:docMk/>
            <pc:sldMk cId="325221199" sldId="835"/>
            <ac:graphicFrameMk id="5" creationId="{2BA7F498-1E5D-4557-B4EA-FB530B043D66}"/>
          </ac:graphicFrameMkLst>
        </pc:graphicFrameChg>
      </pc:sldChg>
      <pc:sldChg chg="modSp add mod">
        <pc:chgData name="김 창수" userId="ac3a4ba82f06e91d" providerId="LiveId" clId="{6096EA81-7BE8-4714-B84A-36AFEC0F0BB6}" dt="2021-07-06T22:42:50.515" v="74518"/>
        <pc:sldMkLst>
          <pc:docMk/>
          <pc:sldMk cId="2418762934" sldId="836"/>
        </pc:sldMkLst>
        <pc:graphicFrameChg chg="mod modGraphic">
          <ac:chgData name="김 창수" userId="ac3a4ba82f06e91d" providerId="LiveId" clId="{6096EA81-7BE8-4714-B84A-36AFEC0F0BB6}" dt="2021-07-06T22:42:50.515" v="74518"/>
          <ac:graphicFrameMkLst>
            <pc:docMk/>
            <pc:sldMk cId="2418762934" sldId="836"/>
            <ac:graphicFrameMk id="5" creationId="{2BA7F498-1E5D-4557-B4EA-FB530B043D66}"/>
          </ac:graphicFrameMkLst>
        </pc:graphicFrameChg>
      </pc:sldChg>
      <pc:sldChg chg="modSp add mod">
        <pc:chgData name="김 창수" userId="ac3a4ba82f06e91d" providerId="LiveId" clId="{6096EA81-7BE8-4714-B84A-36AFEC0F0BB6}" dt="2021-07-06T22:43:09.889" v="74522"/>
        <pc:sldMkLst>
          <pc:docMk/>
          <pc:sldMk cId="1428868315" sldId="837"/>
        </pc:sldMkLst>
        <pc:graphicFrameChg chg="mod modGraphic">
          <ac:chgData name="김 창수" userId="ac3a4ba82f06e91d" providerId="LiveId" clId="{6096EA81-7BE8-4714-B84A-36AFEC0F0BB6}" dt="2021-07-06T22:43:09.889" v="74522"/>
          <ac:graphicFrameMkLst>
            <pc:docMk/>
            <pc:sldMk cId="1428868315" sldId="837"/>
            <ac:graphicFrameMk id="5" creationId="{2BA7F498-1E5D-4557-B4EA-FB530B043D66}"/>
          </ac:graphicFrameMkLst>
        </pc:graphicFrameChg>
      </pc:sldChg>
      <pc:sldChg chg="add del ord">
        <pc:chgData name="김 창수" userId="ac3a4ba82f06e91d" providerId="LiveId" clId="{6096EA81-7BE8-4714-B84A-36AFEC0F0BB6}" dt="2021-07-06T22:37:45.322" v="74336" actId="2890"/>
        <pc:sldMkLst>
          <pc:docMk/>
          <pc:sldMk cId="1182332367" sldId="838"/>
        </pc:sldMkLst>
      </pc:sldChg>
      <pc:sldChg chg="modSp add mod ord">
        <pc:chgData name="김 창수" userId="ac3a4ba82f06e91d" providerId="LiveId" clId="{6096EA81-7BE8-4714-B84A-36AFEC0F0BB6}" dt="2021-07-06T23:07:55.771" v="75462"/>
        <pc:sldMkLst>
          <pc:docMk/>
          <pc:sldMk cId="1801525609" sldId="838"/>
        </pc:sldMkLst>
        <pc:spChg chg="mod">
          <ac:chgData name="김 창수" userId="ac3a4ba82f06e91d" providerId="LiveId" clId="{6096EA81-7BE8-4714-B84A-36AFEC0F0BB6}" dt="2021-07-06T22:38:55.455" v="74378" actId="6549"/>
          <ac:spMkLst>
            <pc:docMk/>
            <pc:sldMk cId="1801525609" sldId="83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23:07:55.771" v="75462"/>
          <ac:spMkLst>
            <pc:docMk/>
            <pc:sldMk cId="1801525609" sldId="838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2:41:12.425" v="74500" actId="6549"/>
          <ac:spMkLst>
            <pc:docMk/>
            <pc:sldMk cId="1801525609" sldId="838"/>
            <ac:spMk id="6" creationId="{EDB3E746-B3E8-4005-AF87-681F5589A5AB}"/>
          </ac:spMkLst>
        </pc:spChg>
        <pc:graphicFrameChg chg="mod modGraphic">
          <ac:chgData name="김 창수" userId="ac3a4ba82f06e91d" providerId="LiveId" clId="{6096EA81-7BE8-4714-B84A-36AFEC0F0BB6}" dt="2021-07-06T22:44:29.455" v="74570" actId="20577"/>
          <ac:graphicFrameMkLst>
            <pc:docMk/>
            <pc:sldMk cId="1801525609" sldId="838"/>
            <ac:graphicFrameMk id="5" creationId="{8A68C8DA-3490-46ED-B8F0-7C84948FF2D7}"/>
          </ac:graphicFrameMkLst>
        </pc:graphicFrameChg>
      </pc:sldChg>
      <pc:sldChg chg="add del">
        <pc:chgData name="김 창수" userId="ac3a4ba82f06e91d" providerId="LiveId" clId="{6096EA81-7BE8-4714-B84A-36AFEC0F0BB6}" dt="2021-07-06T22:38:12.842" v="74338" actId="2890"/>
        <pc:sldMkLst>
          <pc:docMk/>
          <pc:sldMk cId="2148783194" sldId="838"/>
        </pc:sldMkLst>
      </pc:sldChg>
      <pc:sldChg chg="modSp add mod ord">
        <pc:chgData name="김 창수" userId="ac3a4ba82f06e91d" providerId="LiveId" clId="{6096EA81-7BE8-4714-B84A-36AFEC0F0BB6}" dt="2021-07-06T23:07:55.771" v="75462"/>
        <pc:sldMkLst>
          <pc:docMk/>
          <pc:sldMk cId="3519421850" sldId="839"/>
        </pc:sldMkLst>
        <pc:spChg chg="mod">
          <ac:chgData name="김 창수" userId="ac3a4ba82f06e91d" providerId="LiveId" clId="{6096EA81-7BE8-4714-B84A-36AFEC0F0BB6}" dt="2021-07-06T23:07:55.771" v="75462"/>
          <ac:spMkLst>
            <pc:docMk/>
            <pc:sldMk cId="3519421850" sldId="839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22:43:54.956" v="74535" actId="20577"/>
          <ac:graphicFrameMkLst>
            <pc:docMk/>
            <pc:sldMk cId="3519421850" sldId="839"/>
            <ac:graphicFrameMk id="5" creationId="{8A68C8DA-3490-46ED-B8F0-7C84948FF2D7}"/>
          </ac:graphicFrameMkLst>
        </pc:graphicFrameChg>
      </pc:sldChg>
      <pc:sldChg chg="addSp modSp add mod">
        <pc:chgData name="김 창수" userId="ac3a4ba82f06e91d" providerId="LiveId" clId="{6096EA81-7BE8-4714-B84A-36AFEC0F0BB6}" dt="2021-07-06T22:48:14.025" v="74695" actId="1076"/>
        <pc:sldMkLst>
          <pc:docMk/>
          <pc:sldMk cId="1564391360" sldId="840"/>
        </pc:sldMkLst>
        <pc:spChg chg="mod">
          <ac:chgData name="김 창수" userId="ac3a4ba82f06e91d" providerId="LiveId" clId="{6096EA81-7BE8-4714-B84A-36AFEC0F0BB6}" dt="2021-07-06T22:46:34.638" v="74631" actId="27636"/>
          <ac:spMkLst>
            <pc:docMk/>
            <pc:sldMk cId="1564391360" sldId="840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2:47:47.261" v="74692"/>
          <ac:spMkLst>
            <pc:docMk/>
            <pc:sldMk cId="1564391360" sldId="840"/>
            <ac:spMk id="6" creationId="{EDB3E746-B3E8-4005-AF87-681F5589A5AB}"/>
          </ac:spMkLst>
        </pc:spChg>
        <pc:graphicFrameChg chg="mod modGraphic">
          <ac:chgData name="김 창수" userId="ac3a4ba82f06e91d" providerId="LiveId" clId="{6096EA81-7BE8-4714-B84A-36AFEC0F0BB6}" dt="2021-07-06T22:47:14.879" v="74669" actId="255"/>
          <ac:graphicFrameMkLst>
            <pc:docMk/>
            <pc:sldMk cId="1564391360" sldId="840"/>
            <ac:graphicFrameMk id="5" creationId="{8A68C8DA-3490-46ED-B8F0-7C84948FF2D7}"/>
          </ac:graphicFrameMkLst>
        </pc:graphicFrameChg>
        <pc:picChg chg="add mod">
          <ac:chgData name="김 창수" userId="ac3a4ba82f06e91d" providerId="LiveId" clId="{6096EA81-7BE8-4714-B84A-36AFEC0F0BB6}" dt="2021-07-06T22:48:14.025" v="74695" actId="1076"/>
          <ac:picMkLst>
            <pc:docMk/>
            <pc:sldMk cId="1564391360" sldId="840"/>
            <ac:picMk id="7" creationId="{47975990-A08D-41A4-BB6E-E4A178674643}"/>
          </ac:picMkLst>
        </pc:picChg>
      </pc:sldChg>
      <pc:sldChg chg="addSp delSp modSp add mod">
        <pc:chgData name="김 창수" userId="ac3a4ba82f06e91d" providerId="LiveId" clId="{6096EA81-7BE8-4714-B84A-36AFEC0F0BB6}" dt="2021-07-06T23:07:55.771" v="75462"/>
        <pc:sldMkLst>
          <pc:docMk/>
          <pc:sldMk cId="1424838886" sldId="841"/>
        </pc:sldMkLst>
        <pc:spChg chg="mod">
          <ac:chgData name="김 창수" userId="ac3a4ba82f06e91d" providerId="LiveId" clId="{6096EA81-7BE8-4714-B84A-36AFEC0F0BB6}" dt="2021-07-06T23:07:55.771" v="75462"/>
          <ac:spMkLst>
            <pc:docMk/>
            <pc:sldMk cId="1424838886" sldId="841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2:51:20.607" v="74871" actId="6549"/>
          <ac:spMkLst>
            <pc:docMk/>
            <pc:sldMk cId="1424838886" sldId="841"/>
            <ac:spMk id="6" creationId="{EDB3E746-B3E8-4005-AF87-681F5589A5AB}"/>
          </ac:spMkLst>
        </pc:spChg>
        <pc:graphicFrameChg chg="del">
          <ac:chgData name="김 창수" userId="ac3a4ba82f06e91d" providerId="LiveId" clId="{6096EA81-7BE8-4714-B84A-36AFEC0F0BB6}" dt="2021-07-06T22:51:24.721" v="74872" actId="478"/>
          <ac:graphicFrameMkLst>
            <pc:docMk/>
            <pc:sldMk cId="1424838886" sldId="841"/>
            <ac:graphicFrameMk id="5" creationId="{8A68C8DA-3490-46ED-B8F0-7C84948FF2D7}"/>
          </ac:graphicFrameMkLst>
        </pc:graphicFrameChg>
        <pc:picChg chg="del">
          <ac:chgData name="김 창수" userId="ac3a4ba82f06e91d" providerId="LiveId" clId="{6096EA81-7BE8-4714-B84A-36AFEC0F0BB6}" dt="2021-07-06T22:50:38.933" v="74803" actId="478"/>
          <ac:picMkLst>
            <pc:docMk/>
            <pc:sldMk cId="1424838886" sldId="841"/>
            <ac:picMk id="7" creationId="{47975990-A08D-41A4-BB6E-E4A178674643}"/>
          </ac:picMkLst>
        </pc:picChg>
        <pc:picChg chg="add mod">
          <ac:chgData name="김 창수" userId="ac3a4ba82f06e91d" providerId="LiveId" clId="{6096EA81-7BE8-4714-B84A-36AFEC0F0BB6}" dt="2021-07-06T22:51:44.119" v="74875" actId="14100"/>
          <ac:picMkLst>
            <pc:docMk/>
            <pc:sldMk cId="1424838886" sldId="841"/>
            <ac:picMk id="8" creationId="{9C7679F9-01E2-45AA-88F3-6CCA35E4C84E}"/>
          </ac:picMkLst>
        </pc:picChg>
      </pc:sldChg>
      <pc:sldChg chg="addSp delSp modSp add mod">
        <pc:chgData name="김 창수" userId="ac3a4ba82f06e91d" providerId="LiveId" clId="{6096EA81-7BE8-4714-B84A-36AFEC0F0BB6}" dt="2021-07-06T23:07:55.771" v="75462"/>
        <pc:sldMkLst>
          <pc:docMk/>
          <pc:sldMk cId="3720725682" sldId="842"/>
        </pc:sldMkLst>
        <pc:spChg chg="mod">
          <ac:chgData name="김 창수" userId="ac3a4ba82f06e91d" providerId="LiveId" clId="{6096EA81-7BE8-4714-B84A-36AFEC0F0BB6}" dt="2021-07-06T23:07:55.771" v="75462"/>
          <ac:spMkLst>
            <pc:docMk/>
            <pc:sldMk cId="3720725682" sldId="842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2:55:47.746" v="75013" actId="6549"/>
          <ac:spMkLst>
            <pc:docMk/>
            <pc:sldMk cId="3720725682" sldId="842"/>
            <ac:spMk id="6" creationId="{EDB3E746-B3E8-4005-AF87-681F5589A5AB}"/>
          </ac:spMkLst>
        </pc:spChg>
        <pc:picChg chg="add mod">
          <ac:chgData name="김 창수" userId="ac3a4ba82f06e91d" providerId="LiveId" clId="{6096EA81-7BE8-4714-B84A-36AFEC0F0BB6}" dt="2021-07-06T22:55:37.171" v="75006" actId="14100"/>
          <ac:picMkLst>
            <pc:docMk/>
            <pc:sldMk cId="3720725682" sldId="842"/>
            <ac:picMk id="5" creationId="{E42B4B1D-286C-4E1B-A02C-60C42713CD41}"/>
          </ac:picMkLst>
        </pc:picChg>
        <pc:picChg chg="del">
          <ac:chgData name="김 창수" userId="ac3a4ba82f06e91d" providerId="LiveId" clId="{6096EA81-7BE8-4714-B84A-36AFEC0F0BB6}" dt="2021-07-06T22:52:23.744" v="74901" actId="478"/>
          <ac:picMkLst>
            <pc:docMk/>
            <pc:sldMk cId="3720725682" sldId="842"/>
            <ac:picMk id="8" creationId="{9C7679F9-01E2-45AA-88F3-6CCA35E4C84E}"/>
          </ac:picMkLst>
        </pc:picChg>
      </pc:sldChg>
      <pc:sldChg chg="modSp add">
        <pc:chgData name="김 창수" userId="ac3a4ba82f06e91d" providerId="LiveId" clId="{6096EA81-7BE8-4714-B84A-36AFEC0F0BB6}" dt="2021-07-06T23:07:55.771" v="75462"/>
        <pc:sldMkLst>
          <pc:docMk/>
          <pc:sldMk cId="3422597097" sldId="843"/>
        </pc:sldMkLst>
        <pc:spChg chg="mod">
          <ac:chgData name="김 창수" userId="ac3a4ba82f06e91d" providerId="LiveId" clId="{6096EA81-7BE8-4714-B84A-36AFEC0F0BB6}" dt="2021-07-06T23:07:55.771" v="75462"/>
          <ac:spMkLst>
            <pc:docMk/>
            <pc:sldMk cId="3422597097" sldId="843"/>
            <ac:spMk id="4" creationId="{00000000-0000-0000-0000-000000000000}"/>
          </ac:spMkLst>
        </pc:spChg>
      </pc:sldChg>
      <pc:sldChg chg="addSp delSp modSp add mod">
        <pc:chgData name="김 창수" userId="ac3a4ba82f06e91d" providerId="LiveId" clId="{6096EA81-7BE8-4714-B84A-36AFEC0F0BB6}" dt="2021-07-06T23:07:55.771" v="75462"/>
        <pc:sldMkLst>
          <pc:docMk/>
          <pc:sldMk cId="2116537419" sldId="844"/>
        </pc:sldMkLst>
        <pc:spChg chg="mod">
          <ac:chgData name="김 창수" userId="ac3a4ba82f06e91d" providerId="LiveId" clId="{6096EA81-7BE8-4714-B84A-36AFEC0F0BB6}" dt="2021-07-06T23:07:55.771" v="75462"/>
          <ac:spMkLst>
            <pc:docMk/>
            <pc:sldMk cId="2116537419" sldId="844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2:56:53.206" v="75048" actId="255"/>
          <ac:spMkLst>
            <pc:docMk/>
            <pc:sldMk cId="2116537419" sldId="844"/>
            <ac:spMk id="6" creationId="{EDB3E746-B3E8-4005-AF87-681F5589A5AB}"/>
          </ac:spMkLst>
        </pc:spChg>
        <pc:graphicFrameChg chg="add mod modGraphic">
          <ac:chgData name="김 창수" userId="ac3a4ba82f06e91d" providerId="LiveId" clId="{6096EA81-7BE8-4714-B84A-36AFEC0F0BB6}" dt="2021-07-06T22:58:14.732" v="75092" actId="20577"/>
          <ac:graphicFrameMkLst>
            <pc:docMk/>
            <pc:sldMk cId="2116537419" sldId="844"/>
            <ac:graphicFrameMk id="7" creationId="{7543C3B7-DC4F-47AD-B0FA-0E67EBD0E09A}"/>
          </ac:graphicFrameMkLst>
        </pc:graphicFrameChg>
        <pc:picChg chg="del">
          <ac:chgData name="김 창수" userId="ac3a4ba82f06e91d" providerId="LiveId" clId="{6096EA81-7BE8-4714-B84A-36AFEC0F0BB6}" dt="2021-07-06T22:55:57.422" v="75015" actId="478"/>
          <ac:picMkLst>
            <pc:docMk/>
            <pc:sldMk cId="2116537419" sldId="844"/>
            <ac:picMk id="5" creationId="{E42B4B1D-286C-4E1B-A02C-60C42713CD41}"/>
          </ac:picMkLst>
        </pc:picChg>
      </pc:sldChg>
      <pc:sldChg chg="modSp add mod">
        <pc:chgData name="김 창수" userId="ac3a4ba82f06e91d" providerId="LiveId" clId="{6096EA81-7BE8-4714-B84A-36AFEC0F0BB6}" dt="2021-07-06T23:00:02.966" v="75181" actId="20577"/>
        <pc:sldMkLst>
          <pc:docMk/>
          <pc:sldMk cId="2238213436" sldId="845"/>
        </pc:sldMkLst>
        <pc:spChg chg="mod">
          <ac:chgData name="김 창수" userId="ac3a4ba82f06e91d" providerId="LiveId" clId="{6096EA81-7BE8-4714-B84A-36AFEC0F0BB6}" dt="2021-07-06T22:58:49.148" v="75134" actId="27636"/>
          <ac:spMkLst>
            <pc:docMk/>
            <pc:sldMk cId="2238213436" sldId="845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2:58:55.763" v="75135" actId="6549"/>
          <ac:spMkLst>
            <pc:docMk/>
            <pc:sldMk cId="2238213436" sldId="845"/>
            <ac:spMk id="6" creationId="{EDB3E746-B3E8-4005-AF87-681F5589A5AB}"/>
          </ac:spMkLst>
        </pc:spChg>
        <pc:graphicFrameChg chg="mod modGraphic">
          <ac:chgData name="김 창수" userId="ac3a4ba82f06e91d" providerId="LiveId" clId="{6096EA81-7BE8-4714-B84A-36AFEC0F0BB6}" dt="2021-07-06T23:00:02.966" v="75181" actId="20577"/>
          <ac:graphicFrameMkLst>
            <pc:docMk/>
            <pc:sldMk cId="2238213436" sldId="845"/>
            <ac:graphicFrameMk id="7" creationId="{7543C3B7-DC4F-47AD-B0FA-0E67EBD0E09A}"/>
          </ac:graphicFrameMkLst>
        </pc:graphicFrameChg>
      </pc:sldChg>
      <pc:sldChg chg="addSp modSp add mod ord">
        <pc:chgData name="김 창수" userId="ac3a4ba82f06e91d" providerId="LiveId" clId="{6096EA81-7BE8-4714-B84A-36AFEC0F0BB6}" dt="2021-07-06T23:07:55.771" v="75462"/>
        <pc:sldMkLst>
          <pc:docMk/>
          <pc:sldMk cId="2955804694" sldId="846"/>
        </pc:sldMkLst>
        <pc:spChg chg="mod">
          <ac:chgData name="김 창수" userId="ac3a4ba82f06e91d" providerId="LiveId" clId="{6096EA81-7BE8-4714-B84A-36AFEC0F0BB6}" dt="2021-07-06T23:07:55.771" v="75462"/>
          <ac:spMkLst>
            <pc:docMk/>
            <pc:sldMk cId="2955804694" sldId="846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23:07:55.771" v="75462"/>
          <ac:spMkLst>
            <pc:docMk/>
            <pc:sldMk cId="2955804694" sldId="846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3:01:30.954" v="75345" actId="6549"/>
          <ac:spMkLst>
            <pc:docMk/>
            <pc:sldMk cId="2955804694" sldId="846"/>
            <ac:spMk id="6" creationId="{EDB3E746-B3E8-4005-AF87-681F5589A5AB}"/>
          </ac:spMkLst>
        </pc:spChg>
        <pc:spChg chg="add mod">
          <ac:chgData name="김 창수" userId="ac3a4ba82f06e91d" providerId="LiveId" clId="{6096EA81-7BE8-4714-B84A-36AFEC0F0BB6}" dt="2021-07-06T23:05:56.938" v="75435" actId="14100"/>
          <ac:spMkLst>
            <pc:docMk/>
            <pc:sldMk cId="2955804694" sldId="846"/>
            <ac:spMk id="8" creationId="{838CB3AE-29E8-4B75-836F-400B71742196}"/>
          </ac:spMkLst>
        </pc:spChg>
        <pc:graphicFrameChg chg="mod modGraphic">
          <ac:chgData name="김 창수" userId="ac3a4ba82f06e91d" providerId="LiveId" clId="{6096EA81-7BE8-4714-B84A-36AFEC0F0BB6}" dt="2021-07-06T23:03:15.769" v="75359" actId="572"/>
          <ac:graphicFrameMkLst>
            <pc:docMk/>
            <pc:sldMk cId="2955804694" sldId="846"/>
            <ac:graphicFrameMk id="7" creationId="{7543C3B7-DC4F-47AD-B0FA-0E67EBD0E09A}"/>
          </ac:graphicFrameMkLst>
        </pc:graphicFrameChg>
      </pc:sldChg>
      <pc:sldChg chg="modSp add mod ord">
        <pc:chgData name="김 창수" userId="ac3a4ba82f06e91d" providerId="LiveId" clId="{6096EA81-7BE8-4714-B84A-36AFEC0F0BB6}" dt="2021-07-06T23:09:22.356" v="75539" actId="572"/>
        <pc:sldMkLst>
          <pc:docMk/>
          <pc:sldMk cId="1377122716" sldId="847"/>
        </pc:sldMkLst>
        <pc:spChg chg="mod">
          <ac:chgData name="김 창수" userId="ac3a4ba82f06e91d" providerId="LiveId" clId="{6096EA81-7BE8-4714-B84A-36AFEC0F0BB6}" dt="2021-07-06T23:07:55.771" v="75462"/>
          <ac:spMkLst>
            <pc:docMk/>
            <pc:sldMk cId="1377122716" sldId="847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23:07:55.771" v="75462"/>
          <ac:spMkLst>
            <pc:docMk/>
            <pc:sldMk cId="1377122716" sldId="847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23:09:22.356" v="75539" actId="572"/>
          <ac:graphicFrameMkLst>
            <pc:docMk/>
            <pc:sldMk cId="1377122716" sldId="847"/>
            <ac:graphicFrameMk id="7" creationId="{7543C3B7-DC4F-47AD-B0FA-0E67EBD0E09A}"/>
          </ac:graphicFrameMkLst>
        </pc:graphicFrameChg>
      </pc:sldChg>
      <pc:sldChg chg="delSp modSp add mod">
        <pc:chgData name="김 창수" userId="ac3a4ba82f06e91d" providerId="LiveId" clId="{6096EA81-7BE8-4714-B84A-36AFEC0F0BB6}" dt="2021-07-06T23:10:38.886" v="75582" actId="478"/>
        <pc:sldMkLst>
          <pc:docMk/>
          <pc:sldMk cId="688956973" sldId="848"/>
        </pc:sldMkLst>
        <pc:spChg chg="mod">
          <ac:chgData name="김 창수" userId="ac3a4ba82f06e91d" providerId="LiveId" clId="{6096EA81-7BE8-4714-B84A-36AFEC0F0BB6}" dt="2021-07-06T23:07:55.771" v="75462"/>
          <ac:spMkLst>
            <pc:docMk/>
            <pc:sldMk cId="688956973" sldId="848"/>
            <ac:spMk id="2" creationId="{00000000-0000-0000-0000-000000000000}"/>
          </ac:spMkLst>
        </pc:spChg>
        <pc:spChg chg="mod">
          <ac:chgData name="김 창수" userId="ac3a4ba82f06e91d" providerId="LiveId" clId="{6096EA81-7BE8-4714-B84A-36AFEC0F0BB6}" dt="2021-07-06T23:08:43.058" v="75504" actId="27636"/>
          <ac:spMkLst>
            <pc:docMk/>
            <pc:sldMk cId="688956973" sldId="848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3:08:53.695" v="75534" actId="6549"/>
          <ac:spMkLst>
            <pc:docMk/>
            <pc:sldMk cId="688956973" sldId="848"/>
            <ac:spMk id="6" creationId="{EDB3E746-B3E8-4005-AF87-681F5589A5AB}"/>
          </ac:spMkLst>
        </pc:spChg>
        <pc:spChg chg="del">
          <ac:chgData name="김 창수" userId="ac3a4ba82f06e91d" providerId="LiveId" clId="{6096EA81-7BE8-4714-B84A-36AFEC0F0BB6}" dt="2021-07-06T23:10:38.886" v="75582" actId="478"/>
          <ac:spMkLst>
            <pc:docMk/>
            <pc:sldMk cId="688956973" sldId="848"/>
            <ac:spMk id="8" creationId="{838CB3AE-29E8-4B75-836F-400B71742196}"/>
          </ac:spMkLst>
        </pc:spChg>
        <pc:graphicFrameChg chg="mod modGraphic">
          <ac:chgData name="김 창수" userId="ac3a4ba82f06e91d" providerId="LiveId" clId="{6096EA81-7BE8-4714-B84A-36AFEC0F0BB6}" dt="2021-07-06T23:10:30.373" v="75581" actId="20577"/>
          <ac:graphicFrameMkLst>
            <pc:docMk/>
            <pc:sldMk cId="688956973" sldId="848"/>
            <ac:graphicFrameMk id="7" creationId="{7543C3B7-DC4F-47AD-B0FA-0E67EBD0E09A}"/>
          </ac:graphicFrameMkLst>
        </pc:graphicFrameChg>
      </pc:sldChg>
      <pc:sldChg chg="modSp add mod">
        <pc:chgData name="김 창수" userId="ac3a4ba82f06e91d" providerId="LiveId" clId="{6096EA81-7BE8-4714-B84A-36AFEC0F0BB6}" dt="2021-07-06T23:12:07.120" v="75655" actId="20577"/>
        <pc:sldMkLst>
          <pc:docMk/>
          <pc:sldMk cId="521366534" sldId="849"/>
        </pc:sldMkLst>
        <pc:spChg chg="mod">
          <ac:chgData name="김 창수" userId="ac3a4ba82f06e91d" providerId="LiveId" clId="{6096EA81-7BE8-4714-B84A-36AFEC0F0BB6}" dt="2021-07-06T23:11:00.384" v="75608"/>
          <ac:spMkLst>
            <pc:docMk/>
            <pc:sldMk cId="521366534" sldId="849"/>
            <ac:spMk id="4" creationId="{00000000-0000-0000-0000-000000000000}"/>
          </ac:spMkLst>
        </pc:spChg>
        <pc:graphicFrameChg chg="mod modGraphic">
          <ac:chgData name="김 창수" userId="ac3a4ba82f06e91d" providerId="LiveId" clId="{6096EA81-7BE8-4714-B84A-36AFEC0F0BB6}" dt="2021-07-06T23:12:07.120" v="75655" actId="20577"/>
          <ac:graphicFrameMkLst>
            <pc:docMk/>
            <pc:sldMk cId="521366534" sldId="849"/>
            <ac:graphicFrameMk id="7" creationId="{7543C3B7-DC4F-47AD-B0FA-0E67EBD0E09A}"/>
          </ac:graphicFrameMkLst>
        </pc:graphicFrameChg>
      </pc:sldChg>
      <pc:sldChg chg="modSp add mod">
        <pc:chgData name="김 창수" userId="ac3a4ba82f06e91d" providerId="LiveId" clId="{6096EA81-7BE8-4714-B84A-36AFEC0F0BB6}" dt="2021-07-06T23:14:34.804" v="75880" actId="20577"/>
        <pc:sldMkLst>
          <pc:docMk/>
          <pc:sldMk cId="3543789705" sldId="850"/>
        </pc:sldMkLst>
        <pc:spChg chg="mod">
          <ac:chgData name="김 창수" userId="ac3a4ba82f06e91d" providerId="LiveId" clId="{6096EA81-7BE8-4714-B84A-36AFEC0F0BB6}" dt="2021-07-06T23:12:33.997" v="75718" actId="27636"/>
          <ac:spMkLst>
            <pc:docMk/>
            <pc:sldMk cId="3543789705" sldId="850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3:13:29.501" v="75818" actId="6549"/>
          <ac:spMkLst>
            <pc:docMk/>
            <pc:sldMk cId="3543789705" sldId="850"/>
            <ac:spMk id="6" creationId="{EDB3E746-B3E8-4005-AF87-681F5589A5AB}"/>
          </ac:spMkLst>
        </pc:spChg>
        <pc:graphicFrameChg chg="mod modGraphic">
          <ac:chgData name="김 창수" userId="ac3a4ba82f06e91d" providerId="LiveId" clId="{6096EA81-7BE8-4714-B84A-36AFEC0F0BB6}" dt="2021-07-06T23:14:34.804" v="75880" actId="20577"/>
          <ac:graphicFrameMkLst>
            <pc:docMk/>
            <pc:sldMk cId="3543789705" sldId="850"/>
            <ac:graphicFrameMk id="7" creationId="{7543C3B7-DC4F-47AD-B0FA-0E67EBD0E09A}"/>
          </ac:graphicFrameMkLst>
        </pc:graphicFrameChg>
      </pc:sldChg>
      <pc:sldChg chg="addSp modSp add mod">
        <pc:chgData name="김 창수" userId="ac3a4ba82f06e91d" providerId="LiveId" clId="{6096EA81-7BE8-4714-B84A-36AFEC0F0BB6}" dt="2021-07-06T23:22:37.305" v="76220" actId="1076"/>
        <pc:sldMkLst>
          <pc:docMk/>
          <pc:sldMk cId="619365570" sldId="851"/>
        </pc:sldMkLst>
        <pc:spChg chg="mod">
          <ac:chgData name="김 창수" userId="ac3a4ba82f06e91d" providerId="LiveId" clId="{6096EA81-7BE8-4714-B84A-36AFEC0F0BB6}" dt="2021-07-06T23:15:06.102" v="75932" actId="27636"/>
          <ac:spMkLst>
            <pc:docMk/>
            <pc:sldMk cId="619365570" sldId="851"/>
            <ac:spMk id="4" creationId="{00000000-0000-0000-0000-000000000000}"/>
          </ac:spMkLst>
        </pc:spChg>
        <pc:spChg chg="mod">
          <ac:chgData name="김 창수" userId="ac3a4ba82f06e91d" providerId="LiveId" clId="{6096EA81-7BE8-4714-B84A-36AFEC0F0BB6}" dt="2021-07-06T23:15:32.510" v="75987" actId="6549"/>
          <ac:spMkLst>
            <pc:docMk/>
            <pc:sldMk cId="619365570" sldId="851"/>
            <ac:spMk id="6" creationId="{EDB3E746-B3E8-4005-AF87-681F5589A5AB}"/>
          </ac:spMkLst>
        </pc:spChg>
        <pc:spChg chg="add mod">
          <ac:chgData name="김 창수" userId="ac3a4ba82f06e91d" providerId="LiveId" clId="{6096EA81-7BE8-4714-B84A-36AFEC0F0BB6}" dt="2021-07-06T23:22:37.305" v="76220" actId="1076"/>
          <ac:spMkLst>
            <pc:docMk/>
            <pc:sldMk cId="619365570" sldId="851"/>
            <ac:spMk id="8" creationId="{4B9872EF-8690-4349-BE86-26EA7A9A1454}"/>
          </ac:spMkLst>
        </pc:spChg>
        <pc:graphicFrameChg chg="mod modGraphic">
          <ac:chgData name="김 창수" userId="ac3a4ba82f06e91d" providerId="LiveId" clId="{6096EA81-7BE8-4714-B84A-36AFEC0F0BB6}" dt="2021-07-06T23:17:51.286" v="76054" actId="20577"/>
          <ac:graphicFrameMkLst>
            <pc:docMk/>
            <pc:sldMk cId="619365570" sldId="851"/>
            <ac:graphicFrameMk id="7" creationId="{7543C3B7-DC4F-47AD-B0FA-0E67EBD0E09A}"/>
          </ac:graphicFrameMkLst>
        </pc:graphicFrameChg>
      </pc:sldChg>
      <pc:sldChg chg="addSp delSp modSp add mod">
        <pc:chgData name="김 창수" userId="ac3a4ba82f06e91d" providerId="LiveId" clId="{6096EA81-7BE8-4714-B84A-36AFEC0F0BB6}" dt="2021-07-06T23:24:09.082" v="76264" actId="1076"/>
        <pc:sldMkLst>
          <pc:docMk/>
          <pc:sldMk cId="3665786176" sldId="852"/>
        </pc:sldMkLst>
        <pc:spChg chg="mod">
          <ac:chgData name="김 창수" userId="ac3a4ba82f06e91d" providerId="LiveId" clId="{6096EA81-7BE8-4714-B84A-36AFEC0F0BB6}" dt="2021-07-06T23:23:23.148" v="76255" actId="6549"/>
          <ac:spMkLst>
            <pc:docMk/>
            <pc:sldMk cId="3665786176" sldId="852"/>
            <ac:spMk id="6" creationId="{EDB3E746-B3E8-4005-AF87-681F5589A5AB}"/>
          </ac:spMkLst>
        </pc:spChg>
        <pc:spChg chg="del">
          <ac:chgData name="김 창수" userId="ac3a4ba82f06e91d" providerId="LiveId" clId="{6096EA81-7BE8-4714-B84A-36AFEC0F0BB6}" dt="2021-07-06T23:20:02.439" v="76074" actId="478"/>
          <ac:spMkLst>
            <pc:docMk/>
            <pc:sldMk cId="3665786176" sldId="852"/>
            <ac:spMk id="8" creationId="{4B9872EF-8690-4349-BE86-26EA7A9A1454}"/>
          </ac:spMkLst>
        </pc:spChg>
        <pc:spChg chg="add mod">
          <ac:chgData name="김 창수" userId="ac3a4ba82f06e91d" providerId="LiveId" clId="{6096EA81-7BE8-4714-B84A-36AFEC0F0BB6}" dt="2021-07-06T23:23:40.428" v="76258" actId="6549"/>
          <ac:spMkLst>
            <pc:docMk/>
            <pc:sldMk cId="3665786176" sldId="852"/>
            <ac:spMk id="9" creationId="{6F35806B-0383-4333-BCA6-591587DA788D}"/>
          </ac:spMkLst>
        </pc:spChg>
        <pc:graphicFrameChg chg="del">
          <ac:chgData name="김 창수" userId="ac3a4ba82f06e91d" providerId="LiveId" clId="{6096EA81-7BE8-4714-B84A-36AFEC0F0BB6}" dt="2021-07-06T23:20:00.794" v="76073" actId="478"/>
          <ac:graphicFrameMkLst>
            <pc:docMk/>
            <pc:sldMk cId="3665786176" sldId="852"/>
            <ac:graphicFrameMk id="7" creationId="{7543C3B7-DC4F-47AD-B0FA-0E67EBD0E09A}"/>
          </ac:graphicFrameMkLst>
        </pc:graphicFrameChg>
        <pc:picChg chg="add mod">
          <ac:chgData name="김 창수" userId="ac3a4ba82f06e91d" providerId="LiveId" clId="{6096EA81-7BE8-4714-B84A-36AFEC0F0BB6}" dt="2021-07-06T23:23:44.301" v="76259" actId="1076"/>
          <ac:picMkLst>
            <pc:docMk/>
            <pc:sldMk cId="3665786176" sldId="852"/>
            <ac:picMk id="5" creationId="{178A534D-B6CB-4511-99CC-2D3B3C07AD63}"/>
          </ac:picMkLst>
        </pc:picChg>
        <pc:picChg chg="add mod">
          <ac:chgData name="김 창수" userId="ac3a4ba82f06e91d" providerId="LiveId" clId="{6096EA81-7BE8-4714-B84A-36AFEC0F0BB6}" dt="2021-07-06T23:24:09.082" v="76264" actId="1076"/>
          <ac:picMkLst>
            <pc:docMk/>
            <pc:sldMk cId="3665786176" sldId="852"/>
            <ac:picMk id="11" creationId="{204583C8-7202-45F1-83FD-B12F05E3C3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E6528-82E3-4BA9-A355-10A3D59304BF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B858-B6E4-4E31-926D-A450F5BB38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0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182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6525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9999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0822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9644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040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537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18347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1801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7410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2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4493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528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1497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509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3388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93401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1988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5154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85278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1787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02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88785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6514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99809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83714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8770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66959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84575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7175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8042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76355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309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65705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0850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9036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0512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0694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21150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4224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8803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3576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34097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6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0971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8218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0328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216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8084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09224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4442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1913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389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986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54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0781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3150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74178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396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87905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3409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304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767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27736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57682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442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06672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6074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4776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1562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8385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50827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61648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01159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19485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13706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94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05514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446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21232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86378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3764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49816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15231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14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9586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75593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701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76605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4332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71176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30852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8891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82292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491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60430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55599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14441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61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5260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1046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58000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750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13788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47233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814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9939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76466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7317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3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8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8680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93919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944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5908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547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8638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5621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8923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0073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5706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212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5019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83303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3550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257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219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3407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6632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726077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0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9765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436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8468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9346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0995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4789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2965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5197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8685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7983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7667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586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30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8973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1130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7214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47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2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29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666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0062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3371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9485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02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541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1886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24431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4110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6807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9278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8084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82808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57901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92986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42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01235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6485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9828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029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343682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23896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17207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60018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9362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0122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766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5666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8964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073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28640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1957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1654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876580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79022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017602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33931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813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502436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960439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1460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17470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34763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1668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91509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955606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41382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100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7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157549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66842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1282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262447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4561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83181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399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94688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4347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85042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4346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609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4929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083123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17144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90826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9280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632794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6950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54827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41547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96328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391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97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44938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83593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211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65393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4804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21037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87651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84716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75542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94135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615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22028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2668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23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296824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922987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33774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81252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557593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339753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71433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44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97167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96012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73622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3689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36690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138996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363329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82658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14392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6217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98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4873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71854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172228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0904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70460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1549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6550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67559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498282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45444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49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715902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38932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4594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5240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513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28385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99180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9098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90600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73316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931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57980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3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16257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282893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78024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9008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24414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52544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5628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724276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659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34702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27342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39648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73759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50639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27866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842741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98895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6118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022160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50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824555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995507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490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16957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18252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94281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03568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45169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0039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028635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2334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33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93971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3301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67227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443765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050402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538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133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50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841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594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52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2773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402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36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571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6599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008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0307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6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8583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17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216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54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08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6731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416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08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9442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023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6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6797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3098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510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4759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33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766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809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3253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21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666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6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594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29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134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4709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040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4349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546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470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5678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5213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07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07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175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899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13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3340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022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935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12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314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12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897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910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136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4385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3840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0953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51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533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114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52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B858-B6E4-4E31-926D-A450F5BB3883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11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1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5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95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9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1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1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93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1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9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05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B719B-3FE9-4004-B15D-4E959D7BED1A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BC0D1-FD29-470C-B15F-52B065B17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51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emf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javascript.info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ko/docs/Web/JavaScrip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emf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emf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emf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emf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emf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emf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emf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emf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ntl/ko_ALL/chrom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42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3" y="2270760"/>
            <a:ext cx="4967287" cy="4419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1.2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SDGogoRoundCond-eBd"/>
              </a:rPr>
              <a:t>프로그래밍 사고력 기르기</a:t>
            </a:r>
            <a:r>
              <a:rPr lang="ko-KR" altLang="en-US" sz="4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634296"/>
            <a:ext cx="4210050" cy="4056064"/>
          </a:xfrm>
        </p:spPr>
        <p:txBody>
          <a:bodyPr>
            <a:normAutofit fontScale="250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altLang="ko-KR" sz="1200" b="1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8800" b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프로그램이 수행하는 명령에 대한 순서와 절차를 시각적으로 표현한 도표</a:t>
            </a:r>
            <a:endParaRPr lang="en-US" altLang="ko-KR" sz="8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순서도를 그대로 코드로 옮기면 프로그램은 의도한 동작을 그대로 수행</a:t>
            </a:r>
            <a:endParaRPr lang="en-US" altLang="ko-KR" sz="8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순서도를 그리는 방법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2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특정 작업을 수행하는 코드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작성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function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예약어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화살표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(=&gt;)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사용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화살표 함수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6BD361-88AA-4200-A4A6-0CA865F2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70" y="4722056"/>
            <a:ext cx="7427897" cy="16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42196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 이름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상수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또는 변수의 이름이 함수의 이름이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 선언문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en-US" altLang="ko-KR" sz="22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function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키워드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뒤에 함수 이름을 넣는 방식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 표현식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상수나 변수에 대입하는 방식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C28D91-30E2-4039-8D83-B6991BC09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787317"/>
              </p:ext>
            </p:extLst>
          </p:nvPr>
        </p:nvGraphicFramePr>
        <p:xfrm>
          <a:off x="982980" y="2985524"/>
          <a:ext cx="7532370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{}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{};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{};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16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 호출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를 선언한 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뒤에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를 붙이면 함수가 실행됨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C28D91-30E2-4039-8D83-B6991BC09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78604"/>
              </p:ext>
            </p:extLst>
          </p:nvPr>
        </p:nvGraphicFramePr>
        <p:xfrm>
          <a:off x="982980" y="3096894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{}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a();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(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없음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34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 안에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실행문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넣기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중괄호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C28D91-30E2-4039-8D83-B6991BC09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561166"/>
              </p:ext>
            </p:extLst>
          </p:nvPr>
        </p:nvGraphicFramePr>
        <p:xfrm>
          <a:off x="982980" y="2985524"/>
          <a:ext cx="7532370" cy="252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'Function’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a();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Hello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Function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1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함수의 장점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재사용하기가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쉬움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코드의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양을 줄일 수 있음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C28D91-30E2-4039-8D83-B6991BC09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94284"/>
              </p:ext>
            </p:extLst>
          </p:nvPr>
        </p:nvGraphicFramePr>
        <p:xfrm>
          <a:off x="982980" y="4017154"/>
          <a:ext cx="7532370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'Function'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a();</a:t>
                      </a:r>
                    </a:p>
                    <a:p>
                      <a:pPr algn="l"/>
                      <a:endParaRPr lang="en-US" altLang="ko-KR" sz="12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Hello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Hello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Hello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6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return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이해하기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함수를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호출하면 항상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결괏값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나옴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결괏값은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기본값으로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undefined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가 나옴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값을 </a:t>
            </a:r>
            <a:r>
              <a:rPr lang="ko-KR" altLang="en-US" sz="22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반환값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이라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C28D91-30E2-4039-8D83-B6991BC09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721506"/>
              </p:ext>
            </p:extLst>
          </p:nvPr>
        </p:nvGraphicFramePr>
        <p:xfrm>
          <a:off x="1029872" y="3032761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{}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a();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return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이해하기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반환값을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직접 정할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수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있음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return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문 추가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C28D91-30E2-4039-8D83-B6991BC09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628706"/>
              </p:ext>
            </p:extLst>
          </p:nvPr>
        </p:nvGraphicFramePr>
        <p:xfrm>
          <a:off x="982980" y="3618570"/>
          <a:ext cx="753237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return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a();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09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return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이해하기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반환값도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값이므로 다른 식이나 문에 넣어 사용 가능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C28D91-30E2-4039-8D83-B6991BC09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821982"/>
              </p:ext>
            </p:extLst>
          </p:nvPr>
        </p:nvGraphicFramePr>
        <p:xfrm>
          <a:off x="982980" y="3573746"/>
          <a:ext cx="753237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return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console.log(a());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16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return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이해하기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함수의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반환값을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상수나 변수에 대입 가능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C28D91-30E2-4039-8D83-B6991BC09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342107"/>
              </p:ext>
            </p:extLst>
          </p:nvPr>
        </p:nvGraphicFramePr>
        <p:xfrm>
          <a:off x="982980" y="3484099"/>
          <a:ext cx="753237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return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a();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console.log(b);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32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return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이해하기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returen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문의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또다른 기능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함수의 실행을 중지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C28D91-30E2-4039-8D83-B6991BC09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416"/>
              </p:ext>
            </p:extLst>
          </p:nvPr>
        </p:nvGraphicFramePr>
        <p:xfrm>
          <a:off x="982980" y="3484099"/>
          <a:ext cx="7532370" cy="252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'Return’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a();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Hello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5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1.2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SDGogoRoundCond-eBd"/>
              </a:rPr>
              <a:t>프로그래밍 사고력 기르기</a:t>
            </a:r>
            <a:r>
              <a:rPr lang="ko-KR" altLang="en-US" sz="4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64736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altLang="ko-KR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ko-KR" altLang="en-US" sz="200" b="1" smtClean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                                       </a:t>
            </a:r>
            <a:endParaRPr lang="en-US" altLang="ko-KR" sz="200" b="1" dirty="0">
              <a:solidFill>
                <a:srgbClr val="9578D4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순서도에서 사용하는 도형과 기호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65" y="3116113"/>
            <a:ext cx="3848100" cy="346710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순서도를 그리는 방법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2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매개변수와 인수 사용하기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인수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(argument):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 호출 시 넣는 값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매개변수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(parameter):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 선언 시 사용한 변수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BC55FB-8C8B-4EEA-9D04-D2782ECE0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6" y="4188848"/>
            <a:ext cx="6101202" cy="207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매개변수와 인수 사용하기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함수는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여러 개의 인수와 매개변수를 가짐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매개변수와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인수의 개수가 일치하지 않아도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94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변수 사용하기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안에서 변수나 상수 선언 가능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바깥에 위치한 변수나 상수를 사용 가능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7FA9-97C6-4E98-B1E0-934D586AA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026806"/>
              </p:ext>
            </p:extLst>
          </p:nvPr>
        </p:nvGraphicFramePr>
        <p:xfrm>
          <a:off x="982980" y="3999915"/>
          <a:ext cx="753237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minus1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y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y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console.log(minus1(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1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41241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변수 사용하기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실행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결과는 같지만 코드가 다름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상수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가 함수를 선언하기 전에 이미 선언됨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7FA9-97C6-4E98-B1E0-934D586AA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081679"/>
              </p:ext>
            </p:extLst>
          </p:nvPr>
        </p:nvGraphicFramePr>
        <p:xfrm>
          <a:off x="982980" y="3096894"/>
          <a:ext cx="753237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function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minus2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y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y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console.log(minus2(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7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변수 사용하기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b="0" i="0" u="none" strike="noStrike" baseline="0" smtClean="0">
                <a:latin typeface="YDVYMjOStd12"/>
              </a:rPr>
              <a:t>함수는 </a:t>
            </a:r>
            <a:r>
              <a:rPr lang="ko-KR" altLang="en-US" sz="2200" b="0" i="0" u="none" strike="noStrike" baseline="0" dirty="0">
                <a:latin typeface="YDVYMjOStd12"/>
              </a:rPr>
              <a:t>자신의 매개변수나 내부에 선언한 상수나 변수가 </a:t>
            </a:r>
            <a:r>
              <a:rPr lang="ko-KR" altLang="en-US" sz="2200" b="0" i="0" u="none" strike="noStrike" baseline="0" dirty="0" err="1">
                <a:latin typeface="YDVYMjOStd12"/>
              </a:rPr>
              <a:t>아니더라도다른</a:t>
            </a:r>
            <a:r>
              <a:rPr lang="ko-KR" altLang="en-US" sz="2200" b="0" i="0" u="none" strike="noStrike" baseline="0" dirty="0">
                <a:latin typeface="YDVYMjOStd12"/>
              </a:rPr>
              <a:t> 상수와 변수에 접근할 수 있음</a:t>
            </a:r>
            <a:r>
              <a:rPr lang="en-US" altLang="ko-KR" sz="2200">
                <a:latin typeface="YDVYMjOStd12"/>
              </a:rPr>
              <a:t/>
            </a:r>
            <a:br>
              <a:rPr lang="en-US" altLang="ko-KR" sz="2200">
                <a:latin typeface="YDVYMjOStd12"/>
              </a:rPr>
            </a:b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minus1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함수처럼 자신의 매개변수나 내부 변수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또는 상수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)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만 사용하는 함수를 </a:t>
            </a:r>
            <a:r>
              <a:rPr lang="ko-KR" altLang="en-US" sz="2200" b="1" i="0" u="none" strike="noStrike" baseline="0" dirty="0">
                <a:latin typeface="YDVYGOStd14"/>
                <a:ea typeface="NanumGothicCoding" panose="020D0009000000000000" pitchFamily="49" charset="-127"/>
              </a:rPr>
              <a:t>순수 함수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라고 함</a:t>
            </a:r>
            <a:r>
              <a:rPr lang="en-US" altLang="ko-KR" sz="2200" b="0" i="0" u="none" strike="noStrike" baseline="0">
                <a:latin typeface="YDVYMjOStd12"/>
                <a:ea typeface="NanumGothicCoding" panose="020D0009000000000000" pitchFamily="49" charset="-127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minus2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함수는 외부 변수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또는 상수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)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에 접근하고 있으므로 순수 함수가 아님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.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25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42914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객체는 여러 개의 변수를 하나의 변수로 묶을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때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사용함</a:t>
            </a:r>
            <a:endParaRPr lang="en-US" altLang="ko-KR" sz="22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68288" indent="-268288">
              <a:lnSpc>
                <a:spcPct val="150000"/>
              </a:lnSpc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변수를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선언해 정보들을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{ }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안에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묶음</a:t>
            </a:r>
            <a:endParaRPr lang="en-US" altLang="ko-KR" sz="22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 내부의 값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(name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같은 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정보들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으로 속성 이름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(name)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(‘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조현영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’)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으로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구성</a:t>
            </a:r>
            <a:endParaRPr lang="en-US" altLang="ko-KR" sz="22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 </a:t>
            </a:r>
            <a:r>
              <a:rPr lang="ko-KR" altLang="en-US" sz="22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리터럴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{ }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사용해 객체를 표현한 것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17E408-5234-469F-8FAF-ED1BEDDE8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73746"/>
              </p:ext>
            </p:extLst>
          </p:nvPr>
        </p:nvGraphicFramePr>
        <p:xfrm>
          <a:off x="5386408" y="3285153"/>
          <a:ext cx="2806212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0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name: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조현영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year: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1994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month: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8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date: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12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gender: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'M'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6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형식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1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속성이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여러 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쉼표로 구분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FDFC8C-3705-4FC8-99F2-4D447023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80" y="2983523"/>
            <a:ext cx="7597870" cy="22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속성 접근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문자열이어야 함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모든 값 가능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 이름을 통해 속성 값에 접근함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3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속성 접근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온점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(.)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사용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변수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[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]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사용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변수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], 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[ ]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내부는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문자열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42479A-29AE-4FDA-9D4D-C0B589A8B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79234"/>
              </p:ext>
            </p:extLst>
          </p:nvPr>
        </p:nvGraphicFramePr>
        <p:xfrm>
          <a:off x="4686127" y="1825625"/>
          <a:ext cx="3562350" cy="4480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598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name: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조현영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year: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1994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month: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8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date: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12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gender: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'M'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console.log(zerocho.name);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'name’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zerocho.date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'date’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endParaRPr lang="en-US" altLang="ko-KR" sz="18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ko-KR" altLang="en-US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조현영</a:t>
                      </a:r>
                    </a:p>
                    <a:p>
                      <a:pPr algn="l"/>
                      <a:r>
                        <a:rPr lang="ko-KR" altLang="en-US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조현영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12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15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속성 수정하기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변수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.</a:t>
            </a:r>
            <a:r>
              <a:rPr lang="ko-KR" altLang="en-US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속성 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= </a:t>
            </a:r>
            <a:r>
              <a:rPr lang="ko-KR" altLang="en-US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값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; 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 제거하기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delete </a:t>
            </a:r>
            <a:r>
              <a:rPr lang="ko-KR" altLang="en-US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변수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.</a:t>
            </a:r>
            <a:r>
              <a:rPr lang="ko-KR" altLang="en-US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속성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;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AE47336-A6E2-4686-8265-86AA2DCCD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478163"/>
              </p:ext>
            </p:extLst>
          </p:nvPr>
        </p:nvGraphicFramePr>
        <p:xfrm>
          <a:off x="4146518" y="2634296"/>
          <a:ext cx="4189535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8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2949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zerocho.gender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zerocho.gender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C922A4F-610F-47DC-B83D-7D5B06A9C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930539"/>
              </p:ext>
            </p:extLst>
          </p:nvPr>
        </p:nvGraphicFramePr>
        <p:xfrm>
          <a:off x="4146517" y="4405629"/>
          <a:ext cx="4189535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8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delete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zerocho.gender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zerocho.gender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80808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Undefined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67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문법 배우기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2.1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/>
              </a:rPr>
              <a:t>코드 작성 규칙</a:t>
            </a:r>
            <a:endParaRPr lang="en-US" altLang="ko-KR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2.2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/>
              </a:rPr>
              <a:t>자료형</a:t>
            </a:r>
            <a:endParaRPr lang="en-US" altLang="ko-KR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2.3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/>
              </a:rPr>
              <a:t>변수</a:t>
            </a:r>
            <a:endParaRPr lang="en-US" altLang="ko-KR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2.4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/>
              </a:rPr>
              <a:t>조건문</a:t>
            </a:r>
            <a:endParaRPr lang="en-US" altLang="ko-KR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2.5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/>
              </a:rPr>
              <a:t>반복문</a:t>
            </a:r>
            <a:endParaRPr lang="en-US" altLang="ko-KR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2.6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/>
              </a:rPr>
              <a:t>객체</a:t>
            </a:r>
            <a:endParaRPr lang="en-US" altLang="ko-KR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99085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 이해하기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 값으로 함수가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들어가면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속성을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b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(method)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라고 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log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debug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객체의 메서드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9C39AB3-0703-4EC9-99A1-087C0084A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338896"/>
              </p:ext>
            </p:extLst>
          </p:nvPr>
        </p:nvGraphicFramePr>
        <p:xfrm>
          <a:off x="4797152" y="3096894"/>
          <a:ext cx="3538904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38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debug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log: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.log(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},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debug.log(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Method'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64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객체 간 비교하기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객체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간 비교 연산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객체가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아닌 숫자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문자열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</a:b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불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값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null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undefined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는 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</a:b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모두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true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반환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9C39AB3-0703-4EC9-99A1-087C0084A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53211"/>
              </p:ext>
            </p:extLst>
          </p:nvPr>
        </p:nvGraphicFramePr>
        <p:xfrm>
          <a:off x="4913693" y="3096894"/>
          <a:ext cx="3538904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38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{}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{}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F5F398-864F-4EB4-82BC-07F884967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675388"/>
              </p:ext>
            </p:extLst>
          </p:nvPr>
        </p:nvGraphicFramePr>
        <p:xfrm>
          <a:off x="4913693" y="4627446"/>
          <a:ext cx="3538904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38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'str'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'str'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123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123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0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간 비교하기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객체는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모양이 같아도 생성할 때마다 새로운 객체가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생성됨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같은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객체인지 비교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기존 객체를 변수에 저장해 두어야 함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27071F-3711-4A2C-B936-7A65BC4AB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873990"/>
              </p:ext>
            </p:extLst>
          </p:nvPr>
        </p:nvGraphicFramePr>
        <p:xfrm>
          <a:off x="982980" y="4071633"/>
          <a:ext cx="7532370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name: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array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a];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console.log(a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array[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24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참조와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복사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 값을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바꾸면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변수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b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모두 바뀜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이때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변수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b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가 같은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객체를 </a:t>
            </a:r>
            <a:r>
              <a:rPr lang="ko-KR" altLang="en-US" sz="2200" b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참조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하고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있다고 표현함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와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b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그리고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 </a:t>
            </a:r>
            <a:r>
              <a:rPr lang="ko-KR" altLang="en-US" sz="2200" b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간에 </a:t>
            </a:r>
            <a:r>
              <a:rPr lang="ko-KR" altLang="en-US" sz="2200" b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참조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관계가 있다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고 표현함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27071F-3711-4A2C-B936-7A65BC4AB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810016"/>
              </p:ext>
            </p:extLst>
          </p:nvPr>
        </p:nvGraphicFramePr>
        <p:xfrm>
          <a:off x="913020" y="4549456"/>
          <a:ext cx="311101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11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name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a.name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'hero'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console.log(b.name);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hero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46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참조와 복사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바꿨는데도 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b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는 영향을 받지 않음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객체가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아닌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값을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변수에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저장하면 참조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관계가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생기지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않음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참조가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생기지 않는 상황을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복사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(copy)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라 함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객체를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변수에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담으면 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참조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관계가 생김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27071F-3711-4A2C-B936-7A65BC4AB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56665"/>
              </p:ext>
            </p:extLst>
          </p:nvPr>
        </p:nvGraphicFramePr>
        <p:xfrm>
          <a:off x="5410200" y="4674683"/>
          <a:ext cx="310515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0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a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'hero'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console.log(b);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Zerocho</a:t>
                      </a:r>
                      <a:endParaRPr lang="en-US" altLang="ko-KR" sz="2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52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3249" y="784225"/>
            <a:ext cx="7914217" cy="3423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2 </a:t>
            </a:r>
          </a:p>
          <a:p>
            <a:pPr marL="0" indent="0">
              <a:buNone/>
            </a:pPr>
            <a:r>
              <a:rPr lang="ko-KR" altLang="en-US" sz="6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만들면서 배우는 </a:t>
            </a:r>
            <a:endParaRPr lang="en-US" altLang="ko-KR" sz="6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6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자바스크립트 </a:t>
            </a:r>
            <a:endParaRPr lang="en-US" altLang="ko-KR" sz="6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07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DOM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다루기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끝말잇기 게임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altLang="ko-KR" dirty="0">
                <a:solidFill>
                  <a:srgbClr val="9578D4"/>
                </a:solidFill>
                <a:latin typeface="+mj-ea"/>
                <a:ea typeface="나눔스퀘어라운드 Regular" panose="020B0600000101010101"/>
              </a:rPr>
              <a:t>3.1 </a:t>
            </a:r>
            <a:r>
              <a:rPr lang="ko-KR" altLang="en-US" dirty="0">
                <a:solidFill>
                  <a:srgbClr val="000000"/>
                </a:solidFill>
                <a:latin typeface="SDGogoRoundCond-dSb"/>
                <a:ea typeface="나눔스퀘어라운드 Regular" panose="020B0600000101010101"/>
              </a:rPr>
              <a:t>순서도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SDGogoRoundCond-dSb"/>
                <a:ea typeface="나눔스퀘어라운드 Regular" panose="020B0600000101010101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라운드 Regular" panose="020B0600000101010101"/>
              </a:rPr>
              <a:t>그리기</a:t>
            </a:r>
            <a:endParaRPr lang="en-US" altLang="ko-KR" b="0" i="0" u="none" strike="noStrike" dirty="0">
              <a:solidFill>
                <a:srgbClr val="000000"/>
              </a:solidFill>
              <a:latin typeface="나눔스퀘어" panose="020B0600000101010101" pitchFamily="50" charset="-127"/>
              <a:ea typeface="나눔스퀘어라운드 Regular" panose="020B0600000101010101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9578D4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/>
              </a:rPr>
              <a:t>3.2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/>
              </a:rPr>
              <a:t>HTML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/>
              </a:rPr>
              <a:t>화면 만들기</a:t>
            </a:r>
            <a:endParaRPr lang="en-US" altLang="ko-KR" b="0" i="0" u="none" strike="noStrike" baseline="0" dirty="0">
              <a:latin typeface="YDVYGOStd11"/>
              <a:ea typeface="나눔스퀘어라운드 Regular" panose="020B0600000101010101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dirty="0">
                <a:solidFill>
                  <a:srgbClr val="9578D4"/>
                </a:solidFill>
                <a:latin typeface="+mj-ea"/>
                <a:ea typeface="나눔스퀘어라운드 Regular" panose="020B0600000101010101"/>
              </a:rPr>
              <a:t>3.3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SDGogoRoundCond-dSb"/>
                <a:ea typeface="나눔스퀘어라운드 Regular" panose="020B0600000101010101"/>
              </a:rPr>
              <a:t>값 </a:t>
            </a:r>
            <a:r>
              <a:rPr lang="ko-KR" altLang="en-US" b="0" i="0" u="none" strike="noStrike" baseline="0" dirty="0" err="1">
                <a:solidFill>
                  <a:srgbClr val="000000"/>
                </a:solidFill>
                <a:latin typeface="SDGogoRoundCond-dSb"/>
                <a:ea typeface="나눔스퀘어라운드 Regular" panose="020B0600000101010101"/>
              </a:rPr>
              <a:t>입력받아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SDGogoRoundCond-dSb"/>
                <a:ea typeface="나눔스퀘어라운드 Regular" panose="020B0600000101010101"/>
              </a:rPr>
              <a:t> 변수에 저장하기</a:t>
            </a:r>
            <a:endParaRPr lang="en-US" altLang="ko-KR" b="0" i="0" u="none" strike="noStrike" baseline="0" dirty="0">
              <a:solidFill>
                <a:srgbClr val="000000"/>
              </a:solidFill>
              <a:latin typeface="YDVYGOStd11"/>
              <a:ea typeface="나눔스퀘어라운드 Regular" panose="020B0600000101010101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dirty="0">
                <a:solidFill>
                  <a:srgbClr val="9578D4"/>
                </a:solidFill>
                <a:latin typeface="+mj-ea"/>
                <a:ea typeface="나눔스퀘어라운드 Regular" panose="020B0600000101010101"/>
              </a:rPr>
              <a:t>3.4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나눔스퀘어라운드 Regular" panose="020B0600000101010101"/>
              </a:rPr>
              <a:t>HTML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SDGogoRoundCond-dSb"/>
                <a:ea typeface="나눔스퀘어라운드 Regular" panose="020B0600000101010101"/>
              </a:rPr>
              <a:t>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SDGogoRoundCond-dSb"/>
                <a:ea typeface="나눔스퀘어라운드 Regular" panose="020B0600000101010101"/>
              </a:rPr>
              <a:t>태그 선택하기</a:t>
            </a:r>
            <a:endParaRPr lang="en-US" altLang="ko-KR" b="0" i="0" u="none" strike="noStrike" baseline="0" dirty="0">
              <a:solidFill>
                <a:srgbClr val="000000"/>
              </a:solidFill>
              <a:latin typeface="YDVYGOStd11"/>
              <a:ea typeface="나눔스퀘어라운드 Regular" panose="020B0600000101010101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dirty="0">
                <a:solidFill>
                  <a:srgbClr val="9578D4"/>
                </a:solidFill>
                <a:latin typeface="+mj-ea"/>
                <a:ea typeface="나눔스퀘어라운드 Regular" panose="020B0600000101010101"/>
              </a:rPr>
              <a:t>3.5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SDGogoRoundCond-dSb"/>
                <a:ea typeface="나눔스퀘어라운드 Regular" panose="020B0600000101010101"/>
              </a:rPr>
              <a:t>태그에 이벤트 달기</a:t>
            </a:r>
            <a:endParaRPr lang="en-US" altLang="ko-KR" b="0" i="0" u="none" strike="noStrike" baseline="0" dirty="0">
              <a:solidFill>
                <a:srgbClr val="000000"/>
              </a:solidFill>
              <a:latin typeface="SDGogoRoundCond-dSb"/>
              <a:ea typeface="나눔스퀘어라운드 Regular" panose="020B0600000101010101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dirty="0">
                <a:solidFill>
                  <a:srgbClr val="9578D4"/>
                </a:solidFill>
                <a:latin typeface="+mj-ea"/>
                <a:ea typeface="나눔스퀘어라운드 Regular" panose="020B0600000101010101"/>
              </a:rPr>
              <a:t>3.6 </a:t>
            </a:r>
            <a:r>
              <a:rPr lang="ko-KR" altLang="en-US" dirty="0">
                <a:latin typeface="+mj-ea"/>
                <a:ea typeface="나눔스퀘어라운드 Regular" panose="020B0600000101010101"/>
              </a:rPr>
              <a:t>첫 단어를 입력한 사람인지 판단하기</a:t>
            </a:r>
            <a:endParaRPr lang="en-US" altLang="ko-KR" dirty="0">
              <a:latin typeface="+mj-ea"/>
              <a:ea typeface="나눔스퀘어라운드 Regular" panose="020B0600000101010101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dirty="0">
                <a:solidFill>
                  <a:srgbClr val="9578D4"/>
                </a:solidFill>
                <a:latin typeface="+mj-ea"/>
                <a:ea typeface="나눔스퀘어라운드 Regular" panose="020B0600000101010101"/>
              </a:rPr>
              <a:t>3.7</a:t>
            </a:r>
            <a:r>
              <a:rPr lang="en-US" altLang="ko-KR" dirty="0">
                <a:latin typeface="+mj-ea"/>
                <a:ea typeface="나눔스퀘어라운드 Regular" panose="020B0600000101010101"/>
              </a:rPr>
              <a:t> </a:t>
            </a:r>
            <a:r>
              <a:rPr lang="ko-KR" altLang="en-US" dirty="0">
                <a:latin typeface="+mj-ea"/>
                <a:ea typeface="나눔스퀘어라운드 Regular" panose="020B0600000101010101"/>
              </a:rPr>
              <a:t>올바른 단어인지 판단하기</a:t>
            </a:r>
            <a:endParaRPr lang="en-US" altLang="ko-KR" dirty="0">
              <a:latin typeface="+mj-ea"/>
              <a:ea typeface="나눔스퀘어라운드 Regular" panose="020B0600000101010101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dirty="0">
                <a:solidFill>
                  <a:srgbClr val="9578D4"/>
                </a:solidFill>
                <a:latin typeface="+mj-ea"/>
                <a:ea typeface="나눔스퀘어라운드 Regular" panose="020B0600000101010101"/>
              </a:rPr>
              <a:t>3.6 </a:t>
            </a:r>
            <a:r>
              <a:rPr lang="ko-KR" altLang="en-US" dirty="0">
                <a:latin typeface="+mj-ea"/>
                <a:ea typeface="나눔스퀘어라운드 Regular" panose="020B0600000101010101"/>
              </a:rPr>
              <a:t>틀렸을 때 오류 표시하기</a:t>
            </a:r>
            <a:endParaRPr lang="en-US" altLang="ko-KR" dirty="0">
              <a:latin typeface="+mj-ea"/>
              <a:ea typeface="나눔스퀘어라운드 Regular" panose="020B0600000101010101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dirty="0">
                <a:solidFill>
                  <a:srgbClr val="9578D4"/>
                </a:solidFill>
                <a:latin typeface="+mj-ea"/>
                <a:ea typeface="나눔스퀘어라운드 Regular" panose="020B0600000101010101"/>
              </a:rPr>
              <a:t>3.7</a:t>
            </a:r>
            <a:r>
              <a:rPr lang="en-US" altLang="ko-KR" dirty="0">
                <a:latin typeface="+mj-ea"/>
                <a:ea typeface="나눔스퀘어라운드 Regular" panose="020B0600000101010101"/>
              </a:rPr>
              <a:t> </a:t>
            </a:r>
            <a:r>
              <a:rPr lang="ko-KR" altLang="en-US" dirty="0">
                <a:latin typeface="+mj-ea"/>
                <a:ea typeface="나눔스퀘어라운드 Regular" panose="020B0600000101010101"/>
              </a:rPr>
              <a:t>순서도 최적화하기</a:t>
            </a:r>
            <a:endParaRPr lang="en-US" altLang="ko-KR" dirty="0">
              <a:latin typeface="+mj-ea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4815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끝말잇기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게임의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절차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하나의 명령이 끝날 때 세미콜론을 붙여도 되고 붙이지 않아도 되나 붙이기를 권장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 줄에 여러 명령을 넣을 때는 반드시 명령 뒤에 세미콜론을 붙여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그다음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명령과 구분</a:t>
            </a: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2980" y="3672761"/>
          <a:ext cx="7532370" cy="4284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console.log('Hello, world!');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82980" y="5440601"/>
          <a:ext cx="7475220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75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console.log('Hello, world!'); console.log('Hello, javascript!'); console.log('Hello');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6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끝말잇기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게임의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절차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4163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머릿속에 떠오는 대로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…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solidFill>
                  <a:srgbClr val="000000"/>
                </a:solidFill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참가자 수는 항상 </a:t>
            </a:r>
            <a:r>
              <a:rPr lang="en-US" altLang="ko-KR" sz="220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3</a:t>
            </a:r>
            <a:r>
              <a:rPr lang="ko-KR" altLang="en-US" sz="220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명</a:t>
            </a:r>
            <a:r>
              <a:rPr lang="en-US" altLang="ko-KR" sz="220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?</a:t>
            </a:r>
            <a:endParaRPr lang="en-US" altLang="ko-KR" sz="2200" dirty="0">
              <a:solidFill>
                <a:srgbClr val="000000"/>
              </a:solidFill>
              <a:latin typeface="YDVYMjOStd12"/>
              <a:ea typeface="나눔스퀘어라운드 Regular" panose="020B0600000101010101"/>
            </a:endParaRPr>
          </a:p>
          <a:p>
            <a:pPr marL="457200" lvl="1" indent="0">
              <a:buNone/>
            </a:pPr>
            <a:endParaRPr lang="en-US" altLang="ko-KR" sz="18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7C18CA-C300-4615-B1FE-7095D7E45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39" y="3127777"/>
            <a:ext cx="5099745" cy="24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끝말잇기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게임의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절차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명의 참가자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8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977CE-3A86-4035-B58E-A7F922C83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20" y="3078887"/>
            <a:ext cx="5514049" cy="29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작성 규칙</a:t>
            </a:r>
            <a:endParaRPr lang="ko-KR" altLang="en-US" sz="4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세미콜론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하나의 명령이 끝날 때 세미콜론을 붙여도 되고 붙이지 않아도 되나 붙이기를 권장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 줄에 여러 명령을 넣을 때는 반드시 명령 뒤에 세미콜론을 붙여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그다음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명령과 구분</a:t>
            </a: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35254"/>
              </p:ext>
            </p:extLst>
          </p:nvPr>
        </p:nvGraphicFramePr>
        <p:xfrm>
          <a:off x="982980" y="3672761"/>
          <a:ext cx="7532370" cy="4284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console.log('Hello, world!');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359885"/>
              </p:ext>
            </p:extLst>
          </p:nvPr>
        </p:nvGraphicFramePr>
        <p:xfrm>
          <a:off x="982980" y="5440601"/>
          <a:ext cx="7475220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75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console.log('Hello, world!'); console.log('Hello, javascript!'); console.log('Hello');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46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프로그램의 절차를 만들 때 원칙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프로그램 절차의 개수는 정해져 있어야 한다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 절차는 항상 같은 내용이어야 한다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3.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모든 가능성을 고려해야 한다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예시는 절차를 검증하는 데 사용한다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en-US" altLang="ko-KR" sz="18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0742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끝말잇기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게임의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절차 수정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앞의 원칙에 따라 절차를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재작성하면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8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E143A-72F5-453B-9422-D715B13DD810}"/>
              </a:ext>
            </a:extLst>
          </p:cNvPr>
          <p:cNvSpPr txBox="1"/>
          <p:nvPr/>
        </p:nvSpPr>
        <p:spPr>
          <a:xfrm>
            <a:off x="902676" y="3170871"/>
            <a:ext cx="5703277" cy="3371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0" i="0" u="none" strike="noStrike" baseline="0" dirty="0">
                <a:solidFill>
                  <a:srgbClr val="8033FF"/>
                </a:solidFill>
                <a:latin typeface="YDVYGOStd14"/>
                <a:ea typeface="나눔스퀘어라운드 Regular" panose="020B0600000101010101"/>
              </a:rPr>
              <a:t>1.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게임에 몇 명이 참가할지를 선택한다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b="0" i="0" u="none" strike="noStrike" baseline="0" dirty="0">
                <a:solidFill>
                  <a:srgbClr val="8033FF"/>
                </a:solidFill>
                <a:latin typeface="YDVYGOStd14"/>
                <a:ea typeface="나눔스퀘어라운드 Regular" panose="020B0600000101010101"/>
              </a:rPr>
              <a:t>2.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참가자 순서를 정한다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편의상 숫자로 한다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).</a:t>
            </a:r>
          </a:p>
          <a:p>
            <a:pPr algn="l">
              <a:lnSpc>
                <a:spcPct val="150000"/>
              </a:lnSpc>
            </a:pPr>
            <a:r>
              <a:rPr lang="en-US" altLang="ko-KR" b="0" i="0" u="none" strike="noStrike" baseline="0" dirty="0">
                <a:solidFill>
                  <a:srgbClr val="8033FF"/>
                </a:solidFill>
                <a:latin typeface="YDVYGOStd14"/>
                <a:ea typeface="나눔스퀘어라운드 Regular" panose="020B0600000101010101"/>
              </a:rPr>
              <a:t>3.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첫 번째 사람이 어떤 단어를 말한다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b="0" i="0" u="none" strike="noStrike" baseline="0" dirty="0">
                <a:solidFill>
                  <a:srgbClr val="8033FF"/>
                </a:solidFill>
                <a:latin typeface="YDVYGOStd14"/>
                <a:ea typeface="나눔스퀘어라운드 Regular" panose="020B0600000101010101"/>
              </a:rPr>
              <a:t>4.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다음 사람이 어떤 단어를 말한다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b="0" i="0" u="none" strike="noStrike" baseline="0" dirty="0">
                <a:solidFill>
                  <a:srgbClr val="8033FF"/>
                </a:solidFill>
                <a:latin typeface="YDVYGOStd14"/>
                <a:ea typeface="나눔스퀘어라운드 Regular" panose="020B0600000101010101"/>
              </a:rPr>
              <a:t>5.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절차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4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에서 말한 단어가 </a:t>
            </a:r>
            <a:r>
              <a:rPr lang="ko-KR" altLang="en-US" b="0" i="0" u="none" strike="noStrike" baseline="0" dirty="0" err="1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올바른지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 판단한다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b="0" i="0" u="none" strike="noStrike" baseline="0" dirty="0">
                <a:solidFill>
                  <a:srgbClr val="8033FF"/>
                </a:solidFill>
                <a:latin typeface="YDVYGOStd14"/>
                <a:ea typeface="나눔스퀘어라운드 Regular" panose="020B0600000101010101"/>
              </a:rPr>
              <a:t>6.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올바르다면 </a:t>
            </a:r>
            <a:r>
              <a:rPr lang="ko-KR" altLang="en-US" b="0" i="0" u="none" strike="noStrike" baseline="0" dirty="0" err="1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그다음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 사람이 어떤 단어를 말한다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b="0" i="0" u="none" strike="noStrike" baseline="0" dirty="0">
                <a:solidFill>
                  <a:srgbClr val="8033FF"/>
                </a:solidFill>
                <a:latin typeface="YDVYGOStd14"/>
                <a:ea typeface="나눔스퀘어라운드 Regular" panose="020B0600000101010101"/>
              </a:rPr>
              <a:t>7.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올바르지 않다면 틀렸다고 표시한다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b="0" i="0" u="none" strike="noStrike" baseline="0" dirty="0">
                <a:solidFill>
                  <a:srgbClr val="8033FF"/>
                </a:solidFill>
                <a:latin typeface="YDVYGOStd14"/>
                <a:ea typeface="나눔스퀘어라운드 Regular" panose="020B0600000101010101"/>
              </a:rPr>
              <a:t>8.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게임을 계속 진행한다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.</a:t>
            </a:r>
            <a:endParaRPr lang="ko-KR" altLang="en-US" dirty="0"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0864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끝말잇기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게임의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절차 수정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예시를 들어 검증해 보면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절차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7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에서 틀렸으므로 게임이 중단되거나 새로 시작되어야 하는데 계속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게임을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진행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?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절차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8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뭔가 이상함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AD6EBA-F4BF-4A85-B4AC-4CE144020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70" y="3112255"/>
            <a:ext cx="2965932" cy="14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끝말잇기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게임의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절차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예시를 들어 검증해 보면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절차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5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다음에 절차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6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나오지 않고 절차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7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나옴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C900BA-005B-4829-862B-93D6F2D82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23" y="3100534"/>
            <a:ext cx="2007677" cy="14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끝말잇기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게임의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절차 수정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예시를 들어 검증해 보면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절차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5(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분기점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의 판단 결과에 따라 절차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6, 7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로 갈라짐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C900BA-005B-4829-862B-93D6F2D82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23" y="3100534"/>
            <a:ext cx="2007677" cy="14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끝말잇기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게임의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절차 수정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순서로로 그려 보면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C3D2D6-8E82-4B6A-94DE-415EEDE58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24" y="3170871"/>
            <a:ext cx="3788353" cy="3108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7A2B06-C29E-47FC-9B6B-0FDA66E4BC8E}"/>
              </a:ext>
            </a:extLst>
          </p:cNvPr>
          <p:cNvSpPr txBox="1"/>
          <p:nvPr/>
        </p:nvSpPr>
        <p:spPr>
          <a:xfrm>
            <a:off x="4325127" y="3306597"/>
            <a:ext cx="3392365" cy="1281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ea typeface="나눔스퀘어라운드 Regular" panose="020B0600000101010101"/>
                <a:sym typeface="Wingdings" panose="05000000000000000000" pitchFamily="2" charset="2"/>
              </a:rPr>
              <a:t>일반적인 절차</a:t>
            </a:r>
            <a:r>
              <a:rPr lang="en-US" altLang="ko-KR" sz="2200" dirty="0">
                <a:ea typeface="나눔스퀘어라운드 Regular" panose="020B0600000101010101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ea typeface="나눔스퀘어라운드 Regular" panose="020B0600000101010101"/>
                <a:sym typeface="Wingdings" panose="05000000000000000000" pitchFamily="2" charset="2"/>
              </a:rPr>
              <a:t>타원형</a:t>
            </a:r>
            <a:endParaRPr lang="en-US" altLang="ko-KR" sz="2200" dirty="0">
              <a:ea typeface="나눔스퀘어라운드 Regular" panose="020B0600000101010101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ea typeface="나눔스퀘어라운드 Regular" panose="020B0600000101010101"/>
                <a:sym typeface="Wingdings" panose="05000000000000000000" pitchFamily="2" charset="2"/>
              </a:rPr>
              <a:t>판단 요구 절차</a:t>
            </a:r>
            <a:r>
              <a:rPr lang="en-US" altLang="ko-KR" sz="2200" dirty="0">
                <a:ea typeface="나눔스퀘어라운드 Regular" panose="020B0600000101010101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ea typeface="나눔스퀘어라운드 Regular" panose="020B0600000101010101"/>
                <a:sym typeface="Wingdings" panose="05000000000000000000" pitchFamily="2" charset="2"/>
              </a:rPr>
              <a:t>마름모</a:t>
            </a:r>
            <a:endParaRPr lang="en-US" altLang="ko-KR" sz="2200" dirty="0">
              <a:ea typeface="나눔스퀘어라운드 Regular" panose="020B0600000101010101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ea typeface="나눔스퀘어라운드 Regular" panose="020B0600000101010101"/>
                <a:sym typeface="Wingdings" panose="05000000000000000000" pitchFamily="2" charset="2"/>
              </a:rPr>
              <a:t>시작</a:t>
            </a:r>
            <a:r>
              <a:rPr lang="en-US" altLang="ko-KR" sz="2200" dirty="0">
                <a:ea typeface="나눔스퀘어라운드 Regular" panose="020B0600000101010101"/>
                <a:sym typeface="Wingdings" panose="05000000000000000000" pitchFamily="2" charset="2"/>
              </a:rPr>
              <a:t>/</a:t>
            </a:r>
            <a:r>
              <a:rPr lang="ko-KR" altLang="en-US" sz="2200" dirty="0">
                <a:ea typeface="나눔스퀘어라운드 Regular" panose="020B0600000101010101"/>
                <a:sym typeface="Wingdings" panose="05000000000000000000" pitchFamily="2" charset="2"/>
              </a:rPr>
              <a:t>끝</a:t>
            </a:r>
            <a:r>
              <a:rPr lang="en-US" altLang="ko-KR" sz="2200" dirty="0">
                <a:ea typeface="나눔스퀘어라운드 Regular" panose="020B0600000101010101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ea typeface="나눔스퀘어라운드 Regular" panose="020B0600000101010101"/>
                <a:sym typeface="Wingdings" panose="05000000000000000000" pitchFamily="2" charset="2"/>
              </a:rPr>
              <a:t>두 겹의 원</a:t>
            </a:r>
            <a:endParaRPr lang="ko-KR" altLang="en-US" sz="2200" dirty="0"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0014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만들기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개요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순서로만 제대로 만들면 이미 프로그램을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90%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완성한 것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우리가 만들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 게임의 특성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브라우저에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구동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자바스크립트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HTML, CSS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HTML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화면 요소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입력창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버튼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글자 등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CSS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요소의 디자인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자바스크립트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프로그램의 작동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307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만들기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프로그래밍의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시작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VS Code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word-relay.html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파일 생성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word-relay.html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파일에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HTML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코드 입력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 후 저장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C85BCA-A36F-4BED-9D75-43A36D858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10" y="3170871"/>
            <a:ext cx="7400179" cy="286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1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만들기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프로그래밍의 시작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word-relay.html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파일 실행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B09AC71-AFA6-425C-8014-E18AD1E83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6" y="3170871"/>
            <a:ext cx="7360627" cy="32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입력받아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변수에 저장하기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몇 명이 참가할지 선택하기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prompt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prompt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함수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7C8F10-D73E-4ECA-ABC0-496990ED6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3112476"/>
            <a:ext cx="7180810" cy="919704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E46A16F-018A-4E1D-B0D5-311163186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212101"/>
              </p:ext>
            </p:extLst>
          </p:nvPr>
        </p:nvGraphicFramePr>
        <p:xfrm>
          <a:off x="982980" y="4192902"/>
          <a:ext cx="7532370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prompt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몇 명이 참가하나요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4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작성 규칙</a:t>
            </a:r>
            <a:endParaRPr lang="ko-KR" altLang="en-US" sz="4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주석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주석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(comment):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사람만 알아볼 수 있도록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컴퓨터는 무시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설명을 작성한 부분 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주석은 코드에 영향을 미치지 않음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보통 주석은 코드에 관한 자세한 설명을 작성하거나 특정 코드를 임시로 사용하지 않게 할 때 사용</a:t>
            </a: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2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입력받아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변수에 저장하기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몇 명이 참가할지 선택하기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prompt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HTML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파일 저장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실행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입력창에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‘3’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6A8DE48-FDDC-43F3-B353-6B39F8785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1" y="3170871"/>
            <a:ext cx="7349337" cy="32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입력받아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변수에 저장하기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입력받은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값 저장하기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console.log: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값이 변수에 제대로 저장되었는지 확인함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prompt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함수를 사용하면 브라우저에서 대화 상자가 뜸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D704DE-3F03-4225-903D-EEA9D8D52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20086"/>
              </p:ext>
            </p:extLst>
          </p:nvPr>
        </p:nvGraphicFramePr>
        <p:xfrm>
          <a:off x="982980" y="2634296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prompt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몇 명이 참가하나요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'number'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10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입력받아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변수에 저장하기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입력받은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값의 자료형 확인하기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콘솔 창에서 확인해 보면 문자열임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prompt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함수로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입력받은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값은 모두 문자열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문자열인 숫자로 변환해야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D704DE-3F03-4225-903D-EEA9D8D52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115880"/>
              </p:ext>
            </p:extLst>
          </p:nvPr>
        </p:nvGraphicFramePr>
        <p:xfrm>
          <a:off x="982980" y="2634296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prompt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몇 명이 참가하나요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typeof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76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입력받아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변수에 저장하기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4)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입력받은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값의 자료형 변환하기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D704DE-3F03-4225-903D-EEA9D8D52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346698"/>
              </p:ext>
            </p:extLst>
          </p:nvPr>
        </p:nvGraphicFramePr>
        <p:xfrm>
          <a:off x="982980" y="2634296"/>
          <a:ext cx="7532370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prompt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몇 명이 참가하나요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realNumber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typeof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realNumber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67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입력창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(input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로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입력받기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자바스크립트에서 이 입력창을 가져와야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자바스크립트에서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HTML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태그를 가져오는 것을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선택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한다고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선택 방법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선택자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HTML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태그를 선택할 수 있게 도와주는 문자열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BAF70-B96B-473C-98C4-2F33D83B3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62" y="4298505"/>
            <a:ext cx="7349275" cy="95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입력창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(input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로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입력받기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script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내부를 다음과 같이 수정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태그를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저장하는 변수명이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$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로 시작하도록 규칙 정함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32709EF-9F98-4690-85E6-A544B13DB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540339"/>
              </p:ext>
            </p:extLst>
          </p:nvPr>
        </p:nvGraphicFramePr>
        <p:xfrm>
          <a:off x="982980" y="3170871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$input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'input’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$input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38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입력창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(input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로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입력받기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선택자에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input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태그를 넣은 결과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7F92332-253C-42C5-8F18-55DDDC9AE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70" y="3170871"/>
            <a:ext cx="7208059" cy="31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6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button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</a:t>
            </a:r>
            <a:r>
              <a:rPr lang="ko-KR" altLang="en-US" sz="2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선택하기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2257AC-CC91-45D8-8004-10674D410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64379"/>
              </p:ext>
            </p:extLst>
          </p:nvPr>
        </p:nvGraphicFramePr>
        <p:xfrm>
          <a:off x="982980" y="2634296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$button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'button’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$button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1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2) button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</a:t>
            </a:r>
            <a:r>
              <a:rPr lang="ko-KR" altLang="en-US" sz="2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선택하기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선택자에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button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태그를 넣은 결과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DCF44F-E509-4F1B-85C8-FE2C864CB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3" y="3163454"/>
            <a:ext cx="7023953" cy="311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모든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선택하기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 startAt="3"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2257AC-CC91-45D8-8004-10674D410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48797"/>
              </p:ext>
            </p:extLst>
          </p:nvPr>
        </p:nvGraphicFramePr>
        <p:xfrm>
          <a:off x="982980" y="2634296"/>
          <a:ext cx="7532370" cy="4053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&lt;div&gt;&lt;span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id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"order"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&gt;1&lt;/span&gt;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번째 참가자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&lt;/div&gt;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&lt;div&gt;</a:t>
                      </a:r>
                      <a:r>
                        <a:rPr lang="ko-KR" altLang="en-US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제시어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&lt;span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id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"word"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&gt;&lt;/span&gt;&lt;/div&gt;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&lt;input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"text"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&lt;button&gt;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입력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&lt;/button&gt;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&lt;button&gt;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버튼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2&lt;/button&gt;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&lt;button&gt;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버튼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3&lt;/button&gt;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$$buttons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querySelectorAll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'button’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$$buttons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&lt;/body&gt;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6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작성 규칙</a:t>
            </a:r>
            <a:endParaRPr lang="ko-KR" altLang="en-US" sz="4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주석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66700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 줄 주석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주석 앞에 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넣기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앞에 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붙이면 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뒤로는 모두 주석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뒤에 주석을 작성할 수도 있음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334108"/>
              </p:ext>
            </p:extLst>
          </p:nvPr>
        </p:nvGraphicFramePr>
        <p:xfrm>
          <a:off x="982980" y="3169841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Hello, comment! </a:t>
                      </a:r>
                      <a:r>
                        <a:rPr lang="ko-KR" altLang="en-US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출력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console.log('Hello, comment!');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249285"/>
              </p:ext>
            </p:extLst>
          </p:nvPr>
        </p:nvGraphicFramePr>
        <p:xfrm>
          <a:off x="982980" y="4465385"/>
          <a:ext cx="7532370" cy="4284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console.log('Hello, comment!');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25338"/>
              </p:ext>
            </p:extLst>
          </p:nvPr>
        </p:nvGraphicFramePr>
        <p:xfrm>
          <a:off x="982980" y="5578128"/>
          <a:ext cx="7532370" cy="4284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console.log('Hello, comment!'); </a:t>
                      </a:r>
                      <a:r>
                        <a:rPr lang="en-US" altLang="ko-KR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Hello, comment! </a:t>
                      </a:r>
                      <a:r>
                        <a:rPr lang="ko-KR" altLang="en-US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19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선택하기</a:t>
            </a:r>
            <a:endParaRPr lang="ko-KR" altLang="en-US" sz="4000" b="1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document.querySelectorAll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 사용 결과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2D73E5-83BA-4F1F-A9C9-5FE058055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07" y="3170871"/>
            <a:ext cx="7125985" cy="3160973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모든 태그 선택하기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9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특정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선택하기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형식과 사용 결과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값을 선택자로 사용한 결과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95AF3F-1F52-429A-B161-BE64A9E17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9" y="3114624"/>
            <a:ext cx="6954751" cy="87968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D805B4A-9F3E-48B1-A616-9F2F0EEACE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92679" y="4745693"/>
            <a:ext cx="6914020" cy="15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4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5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동시에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선택하기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2AC6D5-D748-4C83-B785-E8BA66252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35043"/>
              </p:ext>
            </p:extLst>
          </p:nvPr>
        </p:nvGraphicFramePr>
        <p:xfrm>
          <a:off x="982980" y="2634296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&lt;div&gt;&lt;span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id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"order"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&gt;1&lt;/span&gt;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번째 참가자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&lt;/div&gt;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&lt;div&gt;</a:t>
                      </a:r>
                      <a:r>
                        <a:rPr lang="ko-KR" altLang="en-US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제시어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&lt;span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id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"word"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&gt;&lt;/span&gt;&lt;/div&gt;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&lt;input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"text"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&lt;button&gt;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입력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&lt;/button&gt;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&lt;button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"hello"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버튼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2&lt;/button&gt;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&lt;button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"hello"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버튼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3&lt;/button&gt;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$buttons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querySelectorAll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'.hello’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$buttons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&lt;/script&gt;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&lt;/body&gt;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0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5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동시에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선택하기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형식과 사용 결과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540DD2-0E16-472F-8038-3C972DFBC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40" y="3098314"/>
            <a:ext cx="7206714" cy="86063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A1472D1-9353-48FE-B7E4-54FCCFEE3F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24"/>
          <a:stretch/>
        </p:blipFill>
        <p:spPr>
          <a:xfrm>
            <a:off x="953140" y="4082480"/>
            <a:ext cx="7237719" cy="261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2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HTML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6)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안에 들어 있는 다른 태그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8C03E9-A2D0-4037-8784-12F8EF02F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23" y="2688633"/>
            <a:ext cx="7051789" cy="8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7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태그에 이벤트 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이벤트와 이벤트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리스너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사용자와 태그와 상호 작용할 때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발생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input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태그에 글자 입력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input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 발생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자바스크립트는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이벤트를 자동으로 감지 못함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 </a:t>
            </a:r>
            <a:r>
              <a:rPr lang="ko-KR" altLang="en-US" sz="22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리스너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자바스크립트가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HTML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에서 발생하는 이벤트를 감지할 수 있게 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569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태그에 이벤트 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49" y="1825625"/>
            <a:ext cx="8353986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 발생 시 실행할 함수 작성 및 </a:t>
            </a:r>
            <a:r>
              <a:rPr lang="ko-KR" altLang="en-US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연결하기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addEventListener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 startAt="3"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89C52CF-6F99-4012-9A30-4D04554B8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33543"/>
              </p:ext>
            </p:extLst>
          </p:nvPr>
        </p:nvGraphicFramePr>
        <p:xfrm>
          <a:off x="982980" y="4217892"/>
          <a:ext cx="7532370" cy="179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040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onClickButton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console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버튼 클릭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$button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'button’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button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onClickButton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E1576E1-43F2-40BD-90C6-14DFD3528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64" y="3086280"/>
            <a:ext cx="6783807" cy="8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태그에 이벤트 달기</a:t>
            </a:r>
            <a:endParaRPr lang="ko-KR" altLang="en-US" sz="4000" b="1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 </a:t>
            </a:r>
            <a:endParaRPr lang="en-US" altLang="ko-KR" sz="220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onClickButton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같은 함수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콜백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(callback)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b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콜백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특정 작업 실행 후 추가로 실행되는 함수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296E9C8-2008-44BE-9876-386CD70DF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00375"/>
              </p:ext>
            </p:extLst>
          </p:nvPr>
        </p:nvGraphicFramePr>
        <p:xfrm>
          <a:off x="905185" y="2634296"/>
          <a:ext cx="753237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040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버튼 클릭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$button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'button’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button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28649" y="1825625"/>
            <a:ext cx="8353986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 발생 시 실행할 함수 작성 및 </a:t>
            </a:r>
            <a:r>
              <a:rPr lang="ko-KR" altLang="en-US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연결하기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1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태그에 이벤트 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8389844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 발생 시 실행할 함수 작성 및 </a:t>
            </a:r>
            <a:r>
              <a:rPr lang="ko-KR" altLang="en-US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연결하기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버튼 클릭 이벤트 실행 결과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CF7DB2-8F3B-4DAD-9B0D-6EF760203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70871"/>
            <a:ext cx="6863875" cy="30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0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태그에 이벤트 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2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input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태그와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input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연결하기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FB40474-8597-411C-97E2-CF95E7E7F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877079"/>
              </p:ext>
            </p:extLst>
          </p:nvPr>
        </p:nvGraphicFramePr>
        <p:xfrm>
          <a:off x="982980" y="2634296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040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버튼 클릭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$button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'button’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button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onInput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글자 입력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event.target.value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$input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'input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'input'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onInput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46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작성 규칙</a:t>
            </a:r>
            <a:endParaRPr lang="ko-KR" altLang="en-US" sz="4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주석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여러 줄 주석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주석 처리하고 싶은 부분을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/*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*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감싸면 그 사이는 몇 줄이든 상관없이 모두 주석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중간에 넣을 수도 있음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주석을 제외한 나머지 부분 실행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608556"/>
              </p:ext>
            </p:extLst>
          </p:nvPr>
        </p:nvGraphicFramePr>
        <p:xfrm>
          <a:off x="982980" y="3391940"/>
          <a:ext cx="7532370" cy="777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altLang="ko-KR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/* console.log('Hello, world!');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altLang="ko-KR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console.log('Hello, comment!'); */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704171"/>
              </p:ext>
            </p:extLst>
          </p:nvPr>
        </p:nvGraphicFramePr>
        <p:xfrm>
          <a:off x="982980" y="4915188"/>
          <a:ext cx="7532370" cy="1158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console.log('Hello, world!'); </a:t>
                      </a:r>
                      <a:r>
                        <a:rPr lang="en-US" altLang="ko-KR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/* </a:t>
                      </a:r>
                      <a:r>
                        <a:rPr lang="ko-KR" altLang="en-US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여러 줄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ko-KR" altLang="en-US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주석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ko-KR" altLang="en-US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입니다 *</a:t>
                      </a:r>
                      <a:r>
                        <a:rPr lang="en-US" altLang="ko-KR" sz="2000" b="0" dirty="0">
                          <a:solidFill>
                            <a:srgbClr val="00B05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console.log('Hello, comment');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59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단어를 입력한 사람인지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코드를 순서도대로 보기 좋게 정렬하기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FB40474-8597-411C-97E2-CF95E7E7F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9312"/>
              </p:ext>
            </p:extLst>
          </p:nvPr>
        </p:nvGraphicFramePr>
        <p:xfrm>
          <a:off x="982980" y="2634296"/>
          <a:ext cx="7532370" cy="4053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040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prompt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몇 명이 참가하나요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$button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'button’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$input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'input’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onInput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button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'input'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onInput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4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단어를 입력한 사람인지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기존 순서도 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4BB64A-E2DF-41F4-B923-D4DBE3E8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2634296"/>
            <a:ext cx="3812030" cy="3108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B087A2-2C4E-4E68-9E63-B56CB9DFD580}"/>
              </a:ext>
            </a:extLst>
          </p:cNvPr>
          <p:cNvSpPr txBox="1"/>
          <p:nvPr/>
        </p:nvSpPr>
        <p:spPr>
          <a:xfrm>
            <a:off x="4589930" y="2466112"/>
            <a:ext cx="39254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나눔스퀘어라운드 Regular" panose="020B0600000101010101"/>
                <a:sym typeface="Wingdings" panose="05000000000000000000" pitchFamily="2" charset="2"/>
              </a:rPr>
              <a:t>절차 </a:t>
            </a:r>
            <a:r>
              <a:rPr lang="en-US" altLang="ko-KR" sz="2000" dirty="0">
                <a:ea typeface="나눔스퀘어라운드 Regular" panose="020B0600000101010101"/>
                <a:sym typeface="Wingdings" panose="05000000000000000000" pitchFamily="2" charset="2"/>
              </a:rPr>
              <a:t>2</a:t>
            </a:r>
            <a:r>
              <a:rPr lang="ko-KR" altLang="en-US" sz="2000" dirty="0">
                <a:ea typeface="나눔스퀘어라운드 Regular" panose="020B0600000101010101"/>
                <a:sym typeface="Wingdings" panose="05000000000000000000" pitchFamily="2" charset="2"/>
              </a:rPr>
              <a:t>와 </a:t>
            </a:r>
            <a:r>
              <a:rPr lang="en-US" altLang="ko-KR" sz="2000" dirty="0">
                <a:ea typeface="나눔스퀘어라운드 Regular" panose="020B0600000101010101"/>
                <a:sym typeface="Wingdings" panose="05000000000000000000" pitchFamily="2" charset="2"/>
              </a:rPr>
              <a:t>3 </a:t>
            </a:r>
            <a:r>
              <a:rPr lang="ko-KR" altLang="en-US" sz="2000" dirty="0">
                <a:ea typeface="나눔스퀘어라운드 Regular" panose="020B0600000101010101"/>
                <a:sym typeface="Wingdings" panose="05000000000000000000" pitchFamily="2" charset="2"/>
              </a:rPr>
              <a:t>사이에는 시간 필요</a:t>
            </a:r>
            <a:r>
              <a:rPr lang="en-US" altLang="ko-KR" sz="2000" dirty="0">
                <a:ea typeface="나눔스퀘어라운드 Regular" panose="020B0600000101010101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ea typeface="나눔스퀘어라운드 Regular" panose="020B0600000101010101"/>
                <a:sym typeface="Wingdings" panose="05000000000000000000" pitchFamily="2" charset="2"/>
              </a:rPr>
              <a:t>참가자가 단어를 입력하는 데 걸리는 시간</a:t>
            </a:r>
            <a:endParaRPr lang="en-US" altLang="ko-KR" sz="2000" dirty="0"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나눔스퀘어라운드 Regular" panose="020B0600000101010101"/>
                <a:sym typeface="Wingdings" panose="05000000000000000000" pitchFamily="2" charset="2"/>
              </a:rPr>
              <a:t>참가자가 단어를 입력하지 않으면 영원히 절차 </a:t>
            </a:r>
            <a:r>
              <a:rPr lang="en-US" altLang="ko-KR" sz="2000" dirty="0">
                <a:ea typeface="나눔스퀘어라운드 Regular" panose="020B0600000101010101"/>
                <a:sym typeface="Wingdings" panose="05000000000000000000" pitchFamily="2" charset="2"/>
              </a:rPr>
              <a:t>3</a:t>
            </a:r>
            <a:r>
              <a:rPr lang="ko-KR" altLang="en-US" sz="2000" dirty="0">
                <a:ea typeface="나눔스퀘어라운드 Regular" panose="020B0600000101010101"/>
                <a:sym typeface="Wingdings" panose="05000000000000000000" pitchFamily="2" charset="2"/>
              </a:rPr>
              <a:t>은 수행되지 않음</a:t>
            </a:r>
            <a:endParaRPr lang="en-US" altLang="ko-KR" sz="2000" dirty="0"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나눔스퀘어라운드 Regular" panose="020B0600000101010101"/>
                <a:sym typeface="Wingdings" panose="05000000000000000000" pitchFamily="2" charset="2"/>
              </a:rPr>
              <a:t>사용자가 </a:t>
            </a:r>
            <a:r>
              <a:rPr lang="ko-KR" altLang="en-US" sz="2000" dirty="0" err="1">
                <a:ea typeface="나눔스퀘어라운드 Regular" panose="020B0600000101010101"/>
                <a:sym typeface="Wingdings" panose="05000000000000000000" pitchFamily="2" charset="2"/>
              </a:rPr>
              <a:t>이밴트를</a:t>
            </a:r>
            <a:r>
              <a:rPr lang="ko-KR" altLang="en-US" sz="2000" dirty="0">
                <a:ea typeface="나눔스퀘어라운드 Regular" panose="020B0600000101010101"/>
                <a:sym typeface="Wingdings" panose="05000000000000000000" pitchFamily="2" charset="2"/>
              </a:rPr>
              <a:t> 발생시키지 않으면 다음 절차로 넘어가지 않음</a:t>
            </a:r>
            <a:endParaRPr lang="en-US" altLang="ko-KR" sz="2000" dirty="0"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나눔스퀘어라운드 Regular" panose="020B0600000101010101"/>
                <a:sym typeface="Wingdings" panose="05000000000000000000" pitchFamily="2" charset="2"/>
              </a:rPr>
              <a:t>이럴 때는 순서도를 한 번 끊어 주는 것이 좋음</a:t>
            </a:r>
            <a:endParaRPr lang="ko-KR" altLang="en-US" sz="2000" dirty="0"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0380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단어를 입력한 사람인지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z="2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순서도 </a:t>
            </a:r>
            <a:r>
              <a:rPr lang="ko-KR" altLang="en-US" sz="2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수정하기</a:t>
            </a:r>
            <a:endParaRPr lang="en-US" altLang="ko-KR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97AD11-B138-407E-AD7E-4A23D943C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634296"/>
            <a:ext cx="3724645" cy="3151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5B01E4-86E3-42F1-921D-FDF8B902A3AF}"/>
              </a:ext>
            </a:extLst>
          </p:cNvPr>
          <p:cNvSpPr txBox="1"/>
          <p:nvPr/>
        </p:nvSpPr>
        <p:spPr>
          <a:xfrm>
            <a:off x="4353295" y="2634296"/>
            <a:ext cx="41620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u="none" strike="noStrike" baseline="0" dirty="0">
                <a:latin typeface="YDVYMjOStd12"/>
                <a:ea typeface="나눔스퀘어라운드 Regular" panose="020B0600000101010101"/>
              </a:rPr>
              <a:t>사용자의  단어 입력 및 입력 버튼 클릭</a:t>
            </a:r>
            <a:r>
              <a:rPr lang="en-US" altLang="ko-KR" sz="20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000" b="0" i="0" u="none" strike="noStrike" baseline="0" dirty="0">
                <a:latin typeface="YDVYMjOStd12"/>
                <a:ea typeface="나눔스퀘어라운드 Regular" panose="020B0600000101010101"/>
              </a:rPr>
              <a:t>오른쪽 부분 실행</a:t>
            </a:r>
            <a:endParaRPr lang="en-US" altLang="ko-KR" sz="20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u="none" strike="noStrike" baseline="0" dirty="0">
                <a:latin typeface="YDVYMjOStd12"/>
                <a:ea typeface="나눔스퀘어라운드 Regular" panose="020B0600000101010101"/>
              </a:rPr>
              <a:t>첫 단어를 입력한 참가자인지를 </a:t>
            </a:r>
            <a:r>
              <a:rPr lang="ko-KR" altLang="en-US" sz="2000" b="0" i="0" u="none" strike="noStrike" baseline="0">
                <a:latin typeface="YDVYMjOStd12"/>
                <a:ea typeface="나눔스퀘어라운드 Regular" panose="020B0600000101010101"/>
              </a:rPr>
              <a:t>판단</a:t>
            </a:r>
            <a:r>
              <a:rPr lang="en-US" altLang="ko-KR" sz="2000" b="0" i="0" u="none" strike="noStrike" baseline="0" smtClean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000" b="0" i="0" u="none" strike="noStrike" baseline="0" smtClean="0">
                <a:latin typeface="YDVYMjOStd12"/>
                <a:ea typeface="나눔스퀘어라운드 Regular" panose="020B0600000101010101"/>
              </a:rPr>
              <a:t>순서도에서 </a:t>
            </a:r>
            <a:r>
              <a:rPr lang="ko-KR" altLang="en-US" sz="2000" b="0" i="0" u="none" strike="noStrike" baseline="0" dirty="0">
                <a:latin typeface="YDVYMjOStd12"/>
                <a:ea typeface="나눔스퀘어라운드 Regular" panose="020B0600000101010101"/>
              </a:rPr>
              <a:t>타원이 아니라 마름모를 써야 함</a:t>
            </a:r>
            <a:endParaRPr lang="en-US" altLang="ko-KR" sz="20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u="none" strike="noStrike" baseline="0" dirty="0">
                <a:latin typeface="YDVYMjOStd12"/>
                <a:ea typeface="나눔스퀘어라운드 Regular" panose="020B0600000101010101"/>
              </a:rPr>
              <a:t>입력 버튼을 클릭한 사람이 </a:t>
            </a:r>
            <a:r>
              <a:rPr lang="en-US" altLang="ko-KR" sz="20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000" dirty="0">
                <a:latin typeface="YDVYMjOStd12"/>
                <a:ea typeface="나눔스퀘어라운드 Regular" panose="020B0600000101010101"/>
              </a:rPr>
            </a:br>
            <a:r>
              <a:rPr lang="ko-KR" altLang="en-US" sz="2000" dirty="0">
                <a:latin typeface="YDVYMjOStd12"/>
                <a:ea typeface="나눔스퀘어라운드 Regular" panose="020B0600000101010101"/>
              </a:rPr>
              <a:t>첫 </a:t>
            </a:r>
            <a:r>
              <a:rPr lang="ko-KR" altLang="en-US" sz="2000" b="0" i="0" u="none" strike="noStrike" baseline="0" dirty="0">
                <a:latin typeface="YDVYMjOStd12"/>
                <a:ea typeface="나눔스퀘어라운드 Regular" panose="020B0600000101010101"/>
              </a:rPr>
              <a:t>단어를 입력한 참가자인지 판단</a:t>
            </a:r>
            <a:endParaRPr lang="en-US" altLang="ko-KR" sz="20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8433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단어를 입력한 사람인지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z="2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순서도 </a:t>
            </a:r>
            <a:r>
              <a:rPr lang="ko-KR" altLang="en-US" sz="2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수정하기</a:t>
            </a:r>
            <a:endParaRPr lang="en-US" altLang="ko-KR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B01E4-86E3-42F1-921D-FDF8B902A3AF}"/>
              </a:ext>
            </a:extLst>
          </p:cNvPr>
          <p:cNvSpPr txBox="1"/>
          <p:nvPr/>
        </p:nvSpPr>
        <p:spPr>
          <a:xfrm>
            <a:off x="5093638" y="2634296"/>
            <a:ext cx="3421712" cy="337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u="none" strike="noStrike" baseline="0" dirty="0">
                <a:latin typeface="YDVYMjOStd12"/>
                <a:ea typeface="나눔스퀘어라운드 Regular" panose="020B0600000101010101"/>
              </a:rPr>
              <a:t>판단하려 했던 ‘첫 번째 참가자인가</a:t>
            </a:r>
            <a:r>
              <a:rPr lang="en-US" altLang="ko-KR" sz="2000" b="0" i="0" u="none" strike="noStrike" baseline="0" dirty="0">
                <a:latin typeface="YDVYMjOStd12"/>
                <a:ea typeface="나눔스퀘어라운드 Regular" panose="020B0600000101010101"/>
              </a:rPr>
              <a:t>?’</a:t>
            </a:r>
            <a:r>
              <a:rPr lang="ko-KR" altLang="en-US" sz="2000" b="0" i="0" u="none" strike="noStrike" baseline="0" dirty="0">
                <a:latin typeface="YDVYMjOStd12"/>
                <a:ea typeface="나눔스퀘어라운드 Regular" panose="020B0600000101010101"/>
              </a:rPr>
              <a:t>라는 절차는 ‘제시어가 비어 있는가</a:t>
            </a:r>
            <a:r>
              <a:rPr lang="en-US" altLang="ko-KR" sz="2000" b="0" i="0" u="none" strike="noStrike" baseline="0" dirty="0">
                <a:latin typeface="YDVYMjOStd12"/>
                <a:ea typeface="나눔스퀘어라운드 Regular" panose="020B0600000101010101"/>
              </a:rPr>
              <a:t>?’</a:t>
            </a:r>
            <a:r>
              <a:rPr lang="ko-KR" altLang="en-US" sz="2000" b="0" i="0" u="none" strike="noStrike" baseline="0" dirty="0">
                <a:latin typeface="YDVYMjOStd12"/>
                <a:ea typeface="나눔스퀘어라운드 Regular" panose="020B0600000101010101"/>
              </a:rPr>
              <a:t>로 바꿔도 됨</a:t>
            </a:r>
            <a:endParaRPr lang="en-US" altLang="ko-KR" sz="20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u="none" strike="noStrike" baseline="0" dirty="0">
                <a:latin typeface="YDVYMjOStd12"/>
                <a:ea typeface="나눔스퀘어라운드 Regular" panose="020B0600000101010101"/>
              </a:rPr>
              <a:t>제시어가 비어 있다면 아직 아무도 단어를 입력하지 않았다는 것이고</a:t>
            </a:r>
            <a:r>
              <a:rPr lang="en-US" altLang="ko-KR" sz="20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2000" b="0" i="0" u="none" strike="noStrike" baseline="0" dirty="0">
                <a:latin typeface="YDVYMjOStd12"/>
                <a:ea typeface="나눔스퀘어라운드 Regular" panose="020B0600000101010101"/>
              </a:rPr>
              <a:t>이는 값을 입력하는 사람이 첫 번째 참가자라는 의미임</a:t>
            </a:r>
            <a:endParaRPr lang="en-US" altLang="ko-KR" sz="20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961821-B734-4E83-81AD-38EBE9731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634296"/>
            <a:ext cx="4425986" cy="31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단어를 입력한 사람인지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FC899D-25DA-4A5F-A01B-889B0DAEB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634296"/>
            <a:ext cx="5828940" cy="409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단어를 입력한 사람인지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FA1B4B9-5D9F-4613-A9FC-03C211EE9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04782"/>
              </p:ext>
            </p:extLst>
          </p:nvPr>
        </p:nvGraphicFramePr>
        <p:xfrm>
          <a:off x="982980" y="2497136"/>
          <a:ext cx="7532370" cy="4358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040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prompt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몇 명이 참가하나요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$button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'button’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$input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'input’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 err="1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제시어</a:t>
                      </a:r>
                      <a:endParaRPr lang="ko-KR" altLang="en-US" sz="1400" b="1" i="0" u="none" strike="noStrike" baseline="0" dirty="0">
                        <a:solidFill>
                          <a:srgbClr val="00B40E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(!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제시어가 비어 있는가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비어 있다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비어 있지 않다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onInput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글자 입력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event.target.value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button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'input'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onInput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33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단어를 입력한 사람인지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‘입력된 단어가 제시어가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된다’를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코딩하려면 참가자가 입력한 단어를 저장해야 함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변수 필요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변수는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newWord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로 선언하고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입력한 단어를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input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 안에서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newWord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변수에 저장하면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467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단어를 입력한 사람인지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B54F4C-2E37-4D80-BD42-1F857C285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283" y="2634296"/>
            <a:ext cx="5732305" cy="36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단어를 입력한 사람인지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AA5373-9F1E-41E0-87F7-573DF3CE4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97983"/>
              </p:ext>
            </p:extLst>
          </p:nvPr>
        </p:nvGraphicFramePr>
        <p:xfrm>
          <a:off x="982980" y="2497136"/>
          <a:ext cx="7532370" cy="414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040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prompt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몇 명이 참가하나요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$button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'button’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$input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'input’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$word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'#word’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제시어</a:t>
                      </a:r>
                      <a:endParaRPr lang="ko-KR" altLang="en-US" sz="1400" b="0" i="0" u="none" strike="noStrike" baseline="0" dirty="0">
                        <a:solidFill>
                          <a:srgbClr val="00B40E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newWord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현재 단어</a:t>
                      </a:r>
                      <a:endParaRPr lang="en-US" altLang="ko-KR" sz="1400" b="1" i="0" u="none" strike="noStrike" baseline="0" dirty="0">
                        <a:solidFill>
                          <a:srgbClr val="00B40E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endParaRPr lang="ko-KR" altLang="en-US" sz="1400" b="1" i="0" u="none" strike="noStrike" baseline="0" dirty="0">
                        <a:solidFill>
                          <a:srgbClr val="00B40E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(!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제시어가 비어 있는가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word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newWord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입력한 단어가 제시어가 된다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화면에 </a:t>
                      </a:r>
                      <a:r>
                        <a:rPr lang="ko-KR" altLang="en-US" sz="1400" b="1" i="0" u="none" strike="noStrike" baseline="0" dirty="0" err="1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제시어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표시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비어 있지 않다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onInput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newWord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event.target.value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입력하는 단어를 현재 단어로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};</a:t>
                      </a: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12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단어를 입력한 사람인지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2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 sz="2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순서도 </a:t>
            </a:r>
            <a:r>
              <a:rPr lang="ko-KR" altLang="en-US" sz="2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수정하기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$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word.textContent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내부 값을 얻거나 수정할 때 사용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BAA5373-9F1E-41E0-87F7-573DF3CE4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13415"/>
              </p:ext>
            </p:extLst>
          </p:nvPr>
        </p:nvGraphicFramePr>
        <p:xfrm>
          <a:off x="982980" y="2497136"/>
          <a:ext cx="7532370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373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button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'input'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onInput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E1D4E2A-751D-4B4A-8523-F8ABF9385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4559559"/>
            <a:ext cx="7008220" cy="11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작성 규칙</a:t>
            </a:r>
            <a:endParaRPr lang="ko-KR" altLang="en-US" sz="4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들여쓰기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4088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들여쓰기에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제한 없음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보통 스페이스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또는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4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탭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칸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Bef>
                <a:spcPts val="2000"/>
              </a:spcBef>
              <a:spcAft>
                <a:spcPts val="600"/>
              </a:spcAft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들여쓰기를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하지 않아도 실행에는 문제 없음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Bef>
                <a:spcPts val="2000"/>
              </a:spcBef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들여쓰기 → 코드 가독성 → 규칙적으로 들여쓰기 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496662"/>
              </p:ext>
            </p:extLst>
          </p:nvPr>
        </p:nvGraphicFramePr>
        <p:xfrm>
          <a:off x="982980" y="3077266"/>
          <a:ext cx="7532370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(condition) 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world!'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>
                        <a:spcAft>
                          <a:spcPts val="1000"/>
                        </a:spcAft>
                      </a:pP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4C47FE0-1C8C-4DCC-9177-AC41A92AE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53295"/>
              </p:ext>
            </p:extLst>
          </p:nvPr>
        </p:nvGraphicFramePr>
        <p:xfrm>
          <a:off x="982980" y="4706732"/>
          <a:ext cx="7532370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if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(condition) 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console.log(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'Hello, world!'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1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3.7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 단어인지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 fontScale="925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sz="28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제시어의 끝 </a:t>
            </a:r>
            <a:r>
              <a:rPr lang="ko-KR" altLang="en-US" sz="2800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끝자와</a:t>
            </a:r>
            <a:r>
              <a:rPr lang="ko-KR" altLang="en-US" sz="28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현재 단어의 첫 글자 비교하기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문자열의 각 문자 분리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문자열의 길이 구하기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word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마지막 문자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word[word.length-1]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63856-8112-4E6C-90D3-7E2033935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34" y="2993674"/>
            <a:ext cx="7048876" cy="9303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45A220-B2C8-49B9-8229-7ECBB6A70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34" y="4464123"/>
            <a:ext cx="7048876" cy="9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2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3.7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 단어인지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 fontScale="925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sz="28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제시어의 끝 </a:t>
            </a:r>
            <a:r>
              <a:rPr lang="ko-KR" altLang="en-US" sz="2800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끝자와</a:t>
            </a:r>
            <a:r>
              <a:rPr lang="ko-KR" altLang="en-US" sz="28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현재 단어의 첫 글자 비교하기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word[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word.length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- 1] ===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newWord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[0]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으로 비교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AF2C8E-4B9F-49B8-BADA-CF0885068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773273"/>
              </p:ext>
            </p:extLst>
          </p:nvPr>
        </p:nvGraphicFramePr>
        <p:xfrm>
          <a:off x="982980" y="3170871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040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…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onClickButton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word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제시어가 비어 있는가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word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newWord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입력한 단어가 제시어가 된다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word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word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화면에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제시어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표시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비어 있지 않다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word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word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 ===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newWord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입력한 단어가 </a:t>
                      </a:r>
                      <a:r>
                        <a:rPr lang="ko-KR" altLang="en-US" sz="1400" b="1" i="0" u="none" strike="noStrike" baseline="0" dirty="0" err="1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올바른가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올바르다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word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newWord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현재 단어를 </a:t>
                      </a:r>
                      <a:r>
                        <a:rPr lang="ko-KR" altLang="en-US" sz="1400" b="1" i="0" u="none" strike="noStrike" baseline="0" dirty="0" err="1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제시어에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저장한다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word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word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화면에 </a:t>
                      </a:r>
                      <a:r>
                        <a:rPr lang="ko-KR" altLang="en-US" sz="1400" b="1" i="0" u="none" strike="noStrike" baseline="0" dirty="0" err="1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제시어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표시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올바르지 않다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6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3.7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 단어인지 판단하기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다음 사람에게 순서 넘기기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BC8EA-E7AE-45A5-883E-609CD9FB7A7A}"/>
              </a:ext>
            </a:extLst>
          </p:cNvPr>
          <p:cNvSpPr txBox="1"/>
          <p:nvPr/>
        </p:nvSpPr>
        <p:spPr>
          <a:xfrm>
            <a:off x="628650" y="2634296"/>
            <a:ext cx="7886700" cy="368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number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변수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참가자가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몇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명인지 저장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#order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태그 안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몇 번째 참가자인지 순서가 나옴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3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명의 참가자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, number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는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3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현재 순서가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이라면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(#order 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내부 값이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1) 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여기에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을 더한 값은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2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로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number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보다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작음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현재 순서에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을 더한 값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2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를 다음 순서로 설정</a:t>
            </a:r>
            <a:endParaRPr lang="en-US" altLang="ko-KR" sz="2200" dirty="0">
              <a:latin typeface="YDVYMjOStd12"/>
              <a:ea typeface="나눔스퀘어라운드 Regular" panose="020B0600000101010101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현재 순서가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3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이라면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(#order 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내부 값이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 3) 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여기에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을 더한 값은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4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로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number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보다 큼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다음 순서가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로 다시 </a:t>
            </a:r>
            <a:r>
              <a:rPr lang="ko-KR" altLang="en-US" sz="2200" dirty="0" err="1">
                <a:latin typeface="YDVYMjOStd12"/>
                <a:ea typeface="나눔스퀘어라운드 Regular" panose="020B0600000101010101"/>
              </a:rPr>
              <a:t>돌아감</a:t>
            </a:r>
            <a:endParaRPr lang="en-US" altLang="ko-KR" sz="2200" dirty="0">
              <a:latin typeface="YDVYMjOStd12"/>
              <a:ea typeface="나눔스퀘어라운드 Regular" panose="020B0600000101010101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endParaRPr lang="ko-KR" altLang="en-US" sz="2200" dirty="0"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8467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3.8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틀렸을 때 오류 표시하기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 순서도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97B7C9-7254-458F-962E-116A8F653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600" y="2497136"/>
            <a:ext cx="5940603" cy="378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8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3.8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틀렸을 때 오류 표시하기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sz="2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alert </a:t>
            </a:r>
            <a:r>
              <a:rPr lang="ko-KR" altLang="en-US" sz="2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함수로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틀렸음을 알려주기</a:t>
            </a:r>
            <a:endParaRPr lang="en-US" altLang="ko-KR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 startAt="2"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37A1F4-2E8F-43B2-BD8C-FB8CB515E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55028"/>
              </p:ext>
            </p:extLst>
          </p:nvPr>
        </p:nvGraphicFramePr>
        <p:xfrm>
          <a:off x="982980" y="2634296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number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Number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prompt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몇 명이 참가하나요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?'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$button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'button’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…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onClickButton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word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제시어가 비어 있는가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…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비어 있지 않다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word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word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 ===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newWord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입력한 단어가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올바른가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…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올바르지 않다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alert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올바르지 않은 단어입니다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!’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…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8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3.8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틀렸을 때 오류 표시하기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결과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C65BF1E-9CEF-4809-9130-2647BD42F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80" y="2497136"/>
            <a:ext cx="5680153" cy="155828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5528B74-709D-46FF-9431-AC4F13AA4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85" y="3732601"/>
            <a:ext cx="5680153" cy="157081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41665A7-55E2-4450-867C-C208FFAD7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32" y="4980599"/>
            <a:ext cx="5680153" cy="15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3.8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틀렸을 때 오류 표시하기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부족한 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단어를 입력하고 나서 입력 버튼을 누르면 다음 참가자로 순서가 넘어가게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이때 이전 사람이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input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태그에 입력한 단어가 그대로 남아 있어서 지우고 다시 입력해야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단어를 지우려고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input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태그도 한 번 더 눌러서 커서를 표시해야 하니 귀찮음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956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3.8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틀렸을 때 오류 표시하기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en-US" altLang="ko-KR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문제점 수정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1B2BD-A6F6-4CEC-B71F-09DF8F7B9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383284"/>
            <a:ext cx="5362278" cy="422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3.8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틀렸을 때 오류 표시하기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en-US" altLang="ko-KR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문제점 수정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47484AD-8028-4A3A-9CB6-AE04E30D0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477704"/>
              </p:ext>
            </p:extLst>
          </p:nvPr>
        </p:nvGraphicFramePr>
        <p:xfrm>
          <a:off x="982980" y="2497136"/>
          <a:ext cx="7532370" cy="411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prompt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몇 명이 참가하나요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$button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'button’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…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(!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제시어가 비어 있는가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…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focus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비어 있지 않다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===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newWord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입력한 단어가 </a:t>
                      </a:r>
                      <a:r>
                        <a:rPr lang="ko-KR" altLang="en-US" sz="1200" b="0" i="0" u="none" strike="noStrike" baseline="0" dirty="0" err="1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올바른가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…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focus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올바르지 않다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alert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올바르지 않은 단어입니다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focus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…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9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3.8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틀렸을 때 오류 표시하기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en-US" altLang="ko-KR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문제점 수정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$input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태크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내부의 내용 수정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$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input.value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하면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기본적으로 태그 내부의 값을 선택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textContent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사용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태크는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value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사용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input, select,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textarea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B2CDFA-D76A-43E6-A6CC-F534DC7E8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85" y="4701057"/>
            <a:ext cx="6973764" cy="120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227921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(value):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프로그램이 조작할 수 있는 데이터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자료형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(data type):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이런 값의 종류를 말함</a:t>
            </a:r>
          </a:p>
        </p:txBody>
      </p:sp>
    </p:spTree>
    <p:extLst>
      <p:ext uri="{BB962C8B-B14F-4D97-AF65-F5344CB8AC3E}">
        <p14:creationId xmlns:p14="http://schemas.microsoft.com/office/powerpoint/2010/main" val="32201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3.8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틀렸을 때 오류 표시하기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en-US" altLang="ko-KR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문제점  수정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태그를 선택하게 하려면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focus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 사용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focus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메서드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 내부에 커서를 위치함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사용자가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입력하기 편하게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도와줌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D8EB68-A974-4FE1-82A6-E2CCB1024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91" y="4388152"/>
            <a:ext cx="7180370" cy="9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6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3.9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최적화하기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중복된 절차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‘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입력창을 비우고 커서를 둔다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절차 중복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‘입력한 단어가 제시어가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된다’와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‘다음 사람에게 순서를 넘긴다’ 절차에 해당하는 코드 중복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592A015-E427-4777-84F9-59932F0B7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856446"/>
              </p:ext>
            </p:extLst>
          </p:nvPr>
        </p:nvGraphicFramePr>
        <p:xfrm>
          <a:off x="982980" y="3037098"/>
          <a:ext cx="7532370" cy="54685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685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focus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37BD6C-4567-4488-8FD4-0BD26B85F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22784"/>
              </p:ext>
            </p:extLst>
          </p:nvPr>
        </p:nvGraphicFramePr>
        <p:xfrm>
          <a:off x="982980" y="4929293"/>
          <a:ext cx="7532370" cy="179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380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newWord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order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order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order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order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order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order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36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3.9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최적화하기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순서도의 중복 절차 줄이기</a:t>
            </a:r>
            <a:endParaRPr lang="en-US" altLang="ko-KR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spcAft>
                <a:spcPts val="600"/>
              </a:spcAft>
              <a:buNone/>
            </a:pP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329A00-119C-40F4-A2CF-EF75AF34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497136"/>
            <a:ext cx="5278159" cy="41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6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3.9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최적화하기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최적화된 순서도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81A1E1-563F-4C14-8942-52968A4D0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497136"/>
            <a:ext cx="4755970" cy="399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3.9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최적화하기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sz="2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최적화된 </a:t>
            </a:r>
            <a:r>
              <a:rPr lang="ko-KR" altLang="en-US" sz="2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순서도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코드 반영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onClick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함수에서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if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문의 순서를 잘 조정하면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50919BE-69DF-4D72-B72D-BC6978FC2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90555"/>
              </p:ext>
            </p:extLst>
          </p:nvPr>
        </p:nvGraphicFramePr>
        <p:xfrm>
          <a:off x="982980" y="3301071"/>
          <a:ext cx="7532370" cy="1737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…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onClickButton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()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(!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word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===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newWord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</a:t>
                      </a:r>
                      <a:r>
                        <a:rPr lang="en-US" altLang="ko-KR" sz="1800" b="1" i="0" u="none" strike="noStrike" baseline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endParaRPr lang="en-US" altLang="ko-KR" sz="1800" b="1" i="0" u="none" strike="noStrike" baseline="0" dirty="0">
                        <a:solidFill>
                          <a:srgbClr val="00B40E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…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38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사용하기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계산기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그리기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4.2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계산기 화면 만들고 이벤트 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4.3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고차 함수로 중복 제거하기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4.4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중복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if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 줄이기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4.5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결과 계산하기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4.6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계산기 초기화하기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0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계산기 순서도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894BC5-B65D-43CC-A251-A330F3F9A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05049"/>
            <a:ext cx="3665444" cy="4063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71C62D-010E-44BD-93DA-EAD307190ACA}"/>
              </a:ext>
            </a:extLst>
          </p:cNvPr>
          <p:cNvSpPr txBox="1"/>
          <p:nvPr/>
        </p:nvSpPr>
        <p:spPr>
          <a:xfrm>
            <a:off x="4607859" y="2700242"/>
            <a:ext cx="3907491" cy="2500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ym typeface="Wingdings" panose="05000000000000000000" pitchFamily="2" charset="2"/>
              </a:rPr>
              <a:t>사용자 이벤트 기준으로 순서도 끊어줘야 함</a:t>
            </a:r>
            <a:endParaRPr lang="en-US" altLang="ko-KR" sz="22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ym typeface="Wingdings" panose="05000000000000000000" pitchFamily="2" charset="2"/>
              </a:rPr>
              <a:t>숫자</a:t>
            </a:r>
            <a:r>
              <a:rPr lang="en-US" altLang="ko-KR" sz="2200" dirty="0">
                <a:sym typeface="Wingdings" panose="05000000000000000000" pitchFamily="2" charset="2"/>
              </a:rPr>
              <a:t>/</a:t>
            </a:r>
            <a:r>
              <a:rPr lang="ko-KR" altLang="en-US" sz="2200" dirty="0">
                <a:sym typeface="Wingdings" panose="05000000000000000000" pitchFamily="2" charset="2"/>
              </a:rPr>
              <a:t>연산자</a:t>
            </a:r>
            <a:r>
              <a:rPr lang="en-US" altLang="ko-KR" sz="2200" dirty="0">
                <a:sym typeface="Wingdings" panose="05000000000000000000" pitchFamily="2" charset="2"/>
              </a:rPr>
              <a:t>/= </a:t>
            </a:r>
            <a:r>
              <a:rPr lang="ko-KR" altLang="en-US" sz="2200" dirty="0">
                <a:sym typeface="Wingdings" panose="05000000000000000000" pitchFamily="2" charset="2"/>
              </a:rPr>
              <a:t>버튼 클릭 이벤트</a:t>
            </a:r>
            <a:endParaRPr lang="en-US" altLang="ko-KR" sz="22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ym typeface="Wingdings" panose="05000000000000000000" pitchFamily="2" charset="2"/>
              </a:rPr>
              <a:t>사용자가 입력한 숫자</a:t>
            </a:r>
            <a:r>
              <a:rPr lang="en-US" altLang="ko-KR" sz="2200" dirty="0">
                <a:sym typeface="Wingdings" panose="05000000000000000000" pitchFamily="2" charset="2"/>
              </a:rPr>
              <a:t>/</a:t>
            </a:r>
            <a:r>
              <a:rPr lang="ko-KR" altLang="en-US" sz="2200" dirty="0">
                <a:sym typeface="Wingdings" panose="05000000000000000000" pitchFamily="2" charset="2"/>
              </a:rPr>
              <a:t>연산자 저장해야 결과 계산 가능</a:t>
            </a:r>
            <a:endParaRPr lang="en-US" altLang="ko-KR" sz="2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66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재작성한 </a:t>
            </a:r>
            <a:r>
              <a:rPr lang="ko-KR" altLang="en-US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계산기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56B23B-2217-4EB0-AE03-284DC12A7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2497135"/>
            <a:ext cx="5348091" cy="419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</a:t>
            </a:r>
            <a:r>
              <a:rPr lang="ko-KR" altLang="en-US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입력값을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어느 변수에 저장할까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1C876-2320-4B97-9EC3-322206ADB34E}"/>
              </a:ext>
            </a:extLst>
          </p:cNvPr>
          <p:cNvSpPr txBox="1"/>
          <p:nvPr/>
        </p:nvSpPr>
        <p:spPr>
          <a:xfrm>
            <a:off x="628650" y="2634296"/>
            <a:ext cx="7886700" cy="412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예</a:t>
            </a:r>
            <a:r>
              <a:rPr lang="en-US" altLang="ko-KR" sz="220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) </a:t>
            </a:r>
            <a:r>
              <a:rPr lang="en-US" altLang="ko-KR" sz="220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1 + 2</a:t>
            </a: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20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숫자 </a:t>
            </a:r>
            <a:r>
              <a:rPr lang="en-US" altLang="ko-KR" sz="220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1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: </a:t>
            </a:r>
            <a:r>
              <a:rPr lang="en-US" altLang="ko-KR" sz="2200" dirty="0" err="1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numOne</a:t>
            </a: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연산자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: </a:t>
            </a:r>
            <a:r>
              <a:rPr lang="en-US" altLang="ko-KR" sz="2200" dirty="0" err="1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operatator</a:t>
            </a: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20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숫자 </a:t>
            </a:r>
            <a:r>
              <a:rPr lang="en-US" altLang="ko-KR" sz="220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2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: </a:t>
            </a:r>
            <a:r>
              <a:rPr lang="en-US" altLang="ko-KR" sz="2200" dirty="0" err="1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numTwo</a:t>
            </a: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2200" smtClean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1</a:t>
            </a:r>
            <a:r>
              <a:rPr lang="ko-KR" altLang="en-US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을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누르면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?</a:t>
            </a:r>
          </a:p>
          <a:p>
            <a:pPr algn="l">
              <a:lnSpc>
                <a:spcPct val="120000"/>
              </a:lnSpc>
            </a:pPr>
            <a:r>
              <a:rPr lang="en-US" altLang="ko-KR" sz="2200" b="0" i="0" u="none" strike="noStrike" baseline="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numOne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변수에 저장할지 </a:t>
            </a:r>
            <a:r>
              <a:rPr lang="en-US" altLang="ko-KR" sz="2200" b="0" i="0" u="none" strike="noStrike" baseline="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numTwo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변수에 저장할지 정해야 함</a:t>
            </a:r>
            <a:endParaRPr lang="en-US" altLang="ko-KR" sz="2200" b="0" i="0" u="none" strike="noStrike" baseline="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operator 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변수에 값이 저장되어 있느냐 </a:t>
            </a:r>
            <a:r>
              <a:rPr lang="ko-KR" altLang="en-US" sz="2200" b="0" i="0" u="none" strike="noStrike" baseline="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아니냐에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따라 둘 중 어느 변수에 저장할지를 판단하면 됨</a:t>
            </a:r>
            <a:endParaRPr lang="ko-KR" altLang="en-US" sz="2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41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</a:t>
            </a:r>
            <a:r>
              <a:rPr lang="ko-KR" altLang="en-US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입력값을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어느 변수에 저장할까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10 - 5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사용자가 입력하면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r>
              <a:rPr lang="en-US" altLang="ko-KR" sz="1800">
                <a:latin typeface="나눔고딕코딩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1800">
                <a:latin typeface="나눔고딕코딩" panose="020D0009000000000000" pitchFamily="49" charset="-127"/>
                <a:ea typeface="나눔스퀘어라운드 Regular" panose="020B0600000101010101"/>
              </a:rPr>
            </a:br>
            <a:r>
              <a:rPr lang="ko-KR" altLang="en-US" sz="2200" smtClean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먼저 </a:t>
            </a:r>
            <a:r>
              <a:rPr lang="en-US" altLang="ko-KR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1</a:t>
            </a:r>
            <a:r>
              <a:rPr lang="ko-KR" altLang="en-US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을 누르면 </a:t>
            </a:r>
            <a:r>
              <a:rPr lang="en-US" altLang="ko-KR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1</a:t>
            </a:r>
            <a:r>
              <a:rPr lang="ko-KR" altLang="en-US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은 </a:t>
            </a:r>
            <a:r>
              <a:rPr lang="en-US" altLang="ko-KR" sz="2200" dirty="0" err="1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numOne</a:t>
            </a:r>
            <a:r>
              <a:rPr lang="en-US" altLang="ko-KR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변수에 저장됨</a:t>
            </a:r>
            <a:r>
              <a:rPr lang="en-US" altLang="ko-KR" sz="220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그다음에 </a:t>
            </a:r>
            <a:r>
              <a:rPr lang="en-US" altLang="ko-KR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0</a:t>
            </a:r>
            <a:r>
              <a:rPr lang="ko-KR" altLang="en-US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을 누르면 아직 </a:t>
            </a:r>
            <a:r>
              <a:rPr lang="en-US" altLang="ko-KR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operator </a:t>
            </a:r>
            <a:r>
              <a:rPr lang="ko-KR" altLang="en-US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변수에 값이 저장되어 있지 않으므로 </a:t>
            </a:r>
            <a:r>
              <a:rPr lang="en-US" altLang="ko-KR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0</a:t>
            </a:r>
            <a:r>
              <a:rPr lang="ko-KR" altLang="en-US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도 </a:t>
            </a:r>
            <a:r>
              <a:rPr lang="en-US" altLang="ko-KR" sz="2200" dirty="0" err="1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numOne</a:t>
            </a:r>
            <a:r>
              <a:rPr lang="en-US" altLang="ko-KR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변수에 저장해야 함</a:t>
            </a:r>
            <a:r>
              <a:rPr lang="en-US" altLang="ko-KR" sz="220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하지만 </a:t>
            </a:r>
            <a:r>
              <a:rPr lang="en-US" altLang="ko-KR" sz="2200" dirty="0" err="1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numOne</a:t>
            </a:r>
            <a:r>
              <a:rPr lang="ko-KR" altLang="en-US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에는 이미 </a:t>
            </a:r>
            <a:r>
              <a:rPr lang="en-US" altLang="ko-KR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1</a:t>
            </a:r>
            <a:r>
              <a:rPr lang="ko-KR" altLang="en-US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이 저장되어 있는데 어떻게 </a:t>
            </a:r>
            <a:r>
              <a:rPr lang="en-US" altLang="ko-KR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0</a:t>
            </a:r>
            <a:r>
              <a:rPr lang="ko-KR" altLang="en-US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을 추가로 저장할 수 있을까</a:t>
            </a:r>
            <a:r>
              <a:rPr lang="en-US" altLang="ko-KR" sz="2200" dirty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?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83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프로그래밍에서 하나의 글자를 문자라고 하는데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문자들이 하나 이상 나열된 것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문자열은 작은따옴표나 큰따옴표로 감쌈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시작과 끝이 다른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종류의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따옴표면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문제 발생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68BC45E-BCA4-48B6-9927-EFDD7585A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16570"/>
              </p:ext>
            </p:extLst>
          </p:nvPr>
        </p:nvGraphicFramePr>
        <p:xfrm>
          <a:off x="982980" y="4142473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world!'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Hello, world!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7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</a:t>
            </a:r>
            <a:r>
              <a:rPr lang="ko-KR" altLang="en-US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입력값을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어느 변수에 저장할까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10 - 5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사용자가 입력하면 배열 사용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6FD3875-FCE9-4105-84BB-13F2F7C0C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019470"/>
              </p:ext>
            </p:extLst>
          </p:nvPr>
        </p:nvGraphicFramePr>
        <p:xfrm>
          <a:off x="982980" y="3330228"/>
          <a:ext cx="7532370" cy="64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join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===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'10'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([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join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===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7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</a:t>
            </a:r>
            <a:r>
              <a:rPr lang="ko-KR" altLang="en-US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입력값을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어느 변수에 저장할까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394762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연산자 버튼이나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버튼을 먼저 누르면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numOne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값이나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numTwo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값이 있는지 확인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2)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있으면 연산자를 변수에 저장하거나 숫자에 연산자 적용해 계산함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없으면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alert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함수를 사용해 경고 메시지 띄움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10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변수의 관계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0F50A-247D-4FEF-9009-44FB58677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568" y="2634296"/>
            <a:ext cx="7251637" cy="21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1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재작성한 </a:t>
            </a:r>
            <a:r>
              <a:rPr lang="ko-KR" altLang="en-US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계산기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C34405-3D78-48D3-918A-A47F2C3F7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73" y="2634296"/>
            <a:ext cx="6654553" cy="37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계산기 화면 만들고 이벤트 달기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calculator.html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2A8A771-ACFF-49D7-B5B7-03C48CD2D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2649536"/>
            <a:ext cx="7236000" cy="32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계산기 화면 만들고 이벤트 달기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각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버튼에 이벤트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리스너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달기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3BC107-6278-4DC3-860A-4621EFB20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930119"/>
              </p:ext>
            </p:extLst>
          </p:nvPr>
        </p:nvGraphicFramePr>
        <p:xfrm>
          <a:off x="882015" y="2391712"/>
          <a:ext cx="7532370" cy="4297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operator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$operator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'#operator’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'#result’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pt-B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document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'#num-0'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pt-B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document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'#num-1'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pt-B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document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'#num-2'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pt-B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document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'#num-3'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pt-B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document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'#num-4'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pt-B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document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'#num-5'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pt-B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document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'#num-6'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pt-B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document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'#num-7'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pt-B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document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'#num-8'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pt-B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document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'#num-9'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plus'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'#minus'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'#divide'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'#multiply'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'#calculate'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'#clear'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{});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1797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계산기 화면 만들고 이벤트 달기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숫자 버튼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클릭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부분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3BC107-6278-4DC3-860A-4621EFB20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1756"/>
              </p:ext>
            </p:extLst>
          </p:nvPr>
        </p:nvGraphicFramePr>
        <p:xfrm>
          <a:off x="958215" y="2423448"/>
          <a:ext cx="7532370" cy="3992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pt-BR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'#num-0'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operator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'0’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'0’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'0'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</a:p>
                    <a:p>
                      <a:pPr algn="l"/>
                      <a:r>
                        <a:rPr lang="pt-BR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'#num-1'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t-BR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operator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'1’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'1’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'1'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870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고차 함수로 중복 제거하기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함수의 특성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함수가 함수를 반환함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반환된 함수는 다른 변수에 저장할 수 있고 변수에 저장된 함수를 다시 호출할 수 있음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EF0CAA5-4EEC-4675-AE57-CF2A5C1A1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545727"/>
              </p:ext>
            </p:extLst>
          </p:nvPr>
        </p:nvGraphicFramePr>
        <p:xfrm>
          <a:off x="982980" y="2925072"/>
          <a:ext cx="7532370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return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D581B08-C043-4E28-A9E6-F58C5ABCD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89029"/>
              </p:ext>
            </p:extLst>
          </p:nvPr>
        </p:nvGraphicFramePr>
        <p:xfrm>
          <a:off x="958215" y="5585827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innerFunc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innerFunc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hello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8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고차 함수로 중복 제거하기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함수의 특성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반환하는 값을 바꾸고 싶을 때는 매개변수 사용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hello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문자열을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msg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매개변수로 바꿈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altLang="ko-KR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EF0CAA5-4EEC-4675-AE57-CF2A5C1A1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680709"/>
              </p:ext>
            </p:extLst>
          </p:nvPr>
        </p:nvGraphicFramePr>
        <p:xfrm>
          <a:off x="982980" y="3434375"/>
          <a:ext cx="7532370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msg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return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msg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1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고차 함수로 중복 제거하기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함수의 특성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func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호출하면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func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함수에 넣은 매개변수를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console.log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하는 함수가 반환됨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EF0CAA5-4EEC-4675-AE57-CF2A5C1A1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178327"/>
              </p:ext>
            </p:extLst>
          </p:nvPr>
        </p:nvGraphicFramePr>
        <p:xfrm>
          <a:off x="982980" y="3489764"/>
          <a:ext cx="753237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innerFunc1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'hello'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innerFunc2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javascript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innerFunc3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innerFunc1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hello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innerFunc2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javascript</a:t>
                      </a:r>
                      <a:endParaRPr lang="en-US" altLang="ko-KR" sz="2000" b="0" i="0" u="none" strike="noStrike" baseline="0" dirty="0">
                        <a:solidFill>
                          <a:srgbClr val="00B40E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innerFunc3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undefined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7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3249" y="784225"/>
            <a:ext cx="7914217" cy="342370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1 </a:t>
            </a:r>
          </a:p>
          <a:p>
            <a:pPr marL="0" indent="0">
              <a:buNone/>
            </a:pPr>
            <a:r>
              <a:rPr lang="ko-KR" altLang="en-US" sz="6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자바스크립트 기초</a:t>
            </a:r>
            <a:endParaRPr lang="en-US" altLang="ko-KR" sz="6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29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값이 문자열인지 확인하려면 문자열 앞에 </a:t>
            </a:r>
            <a:r>
              <a:rPr lang="en-US" altLang="ko-KR" sz="2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typeof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붙임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typeof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연산자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(operator)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하는데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연산자는 어떠한 값에 특정 작업을 수행하라는 기호를 의미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68BC45E-BCA4-48B6-9927-EFDD7585A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973679"/>
              </p:ext>
            </p:extLst>
          </p:nvPr>
        </p:nvGraphicFramePr>
        <p:xfrm>
          <a:off x="982980" y="4194537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typeof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"Hello, world!"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string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6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고차 함수로 중복 제거하기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함수의 특성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func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호출 부분을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return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값으로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대체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이때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매개변수 위치에는 실제 값을 넣어야 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EF0CAA5-4EEC-4675-AE57-CF2A5C1A1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539873"/>
              </p:ext>
            </p:extLst>
          </p:nvPr>
        </p:nvGraphicFramePr>
        <p:xfrm>
          <a:off x="982980" y="3498353"/>
          <a:ext cx="7532370" cy="283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innerFunc1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'hello'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innerFunc2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javascript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innerFunc3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빈 값은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undefined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고차 함수로 중복 제거하기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고차 함수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func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처럼 함수를 만드는 함수를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고차 함수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라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화살표 함수 문법에 따라 함수의 본문에서 바로 반환되는 값이 있으면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{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return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을 생략할 수 있음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966890-F6A0-46A3-9A20-0850C6ED5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02" y="3848294"/>
            <a:ext cx="7300553" cy="15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고차 함수로 중복 제거하기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중복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제거하기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리스너를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연결하는 코드에서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0, 1,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..., 9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까지의 숫자를 제외한 나머지 부분이 같음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고차 함수를 사용해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부터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9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까지 저장하는 부분은 매개변수로 만들고 다른 부분은 함수로 만듦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38422DE-1051-49E8-876A-DBADEB089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832346"/>
              </p:ext>
            </p:extLst>
          </p:nvPr>
        </p:nvGraphicFramePr>
        <p:xfrm>
          <a:off x="982980" y="4153188"/>
          <a:ext cx="7532370" cy="228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number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operator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number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number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number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4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고차 함수로 중복 제거하기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중복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제거하기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리스너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부분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수정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(1)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38422DE-1051-49E8-876A-DBADEB089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779529"/>
              </p:ext>
            </p:extLst>
          </p:nvPr>
        </p:nvGraphicFramePr>
        <p:xfrm>
          <a:off x="982980" y="2968764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…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operator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result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+=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'#num-0'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'0'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'#num-1'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'1'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'#num-2'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'2'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'#num-3'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'3'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'#num-4'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'4'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'#num-5'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'5'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'#num-6'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'6'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'#num-7'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'7'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'#num-8'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'8'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'#num-9'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'9'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…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4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고차 함수로 중복 제거하기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중복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제거하기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리스너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부분 수정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(2)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38422DE-1051-49E8-876A-DBADEB089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043871"/>
              </p:ext>
            </p:extLst>
          </p:nvPr>
        </p:nvGraphicFramePr>
        <p:xfrm>
          <a:off x="982980" y="2968764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…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operator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'#num-0'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'#num-1'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'#num-2'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'#num-3'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'#num-4'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'#num-5'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'#num-6'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'#num-7'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'#num-8'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'#num-9'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…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49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고차 함수로 중복 제거하기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중복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제거하기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연산자 버튼 클릭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고차 함수로 연산자 저장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연산자를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operator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변수에 저장하면서 화면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($operator)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에도 표시함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38422DE-1051-49E8-876A-DBADEB089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068773"/>
              </p:ext>
            </p:extLst>
          </p:nvPr>
        </p:nvGraphicFramePr>
        <p:xfrm>
          <a:off x="983092" y="3846529"/>
          <a:ext cx="7532370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…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onClickOperator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op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numOne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operator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op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operator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op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else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</a:rPr>
                        <a:t>    alert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숫자를 먼저 입력하세요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.’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plus'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onClickOperator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'+'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'#minus'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onClickOperator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'-'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'#divide'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onClickOperator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'/'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'#multiply'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onClickOperator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'*’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…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중첩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if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 줄이기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지금까지 작성한 코드 실행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버그 발생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752FCE9-192B-445C-AFF7-40126D69028D}"/>
              </a:ext>
            </a:extLst>
          </p:cNvPr>
          <p:cNvSpPr txBox="1">
            <a:spLocks/>
          </p:cNvSpPr>
          <p:nvPr/>
        </p:nvSpPr>
        <p:spPr>
          <a:xfrm>
            <a:off x="704850" y="2426861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두 번째 숫자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numTwo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를 클릭하면 첫 번째 숫자와 합쳐지는 버그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 + 4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수행 결과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9E8E7BA-1737-4C56-AB97-8C33FA09C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99" y="3753105"/>
            <a:ext cx="6300000" cy="27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중첩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if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 줄이기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지금까지 작성한 코드 실행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버그 발생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752FCE9-192B-445C-AFF7-40126D69028D}"/>
              </a:ext>
            </a:extLst>
          </p:cNvPr>
          <p:cNvSpPr txBox="1">
            <a:spLocks/>
          </p:cNvSpPr>
          <p:nvPr/>
        </p:nvSpPr>
        <p:spPr>
          <a:xfrm>
            <a:off x="704850" y="2426861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2200" b="0" i="0" u="none" strike="noStrike" baseline="0" dirty="0" err="1">
                <a:latin typeface="나눔고딕코딩" panose="020D0009000000000000" pitchFamily="49" charset="-127"/>
                <a:ea typeface="나눔스퀘어라운드 Regular" panose="020B0600000101010101"/>
              </a:rPr>
              <a:t>numTwo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에 값을 저장하기 전에 화면을 비우는 작업 필요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</a:br>
            <a:endParaRPr lang="en-US" altLang="ko-KR" sz="2200" b="0" i="0" u="none" strike="noStrike" baseline="0" smtClean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en-US" altLang="ko-KR" sz="2200" b="0" i="0" u="none" strike="noStrike" baseline="0" smtClean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numTwo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에 값이 없을 때 </a:t>
            </a:r>
            <a:r>
              <a:rPr lang="en-US" altLang="ko-KR" sz="2200" b="0" i="0" u="none" strike="noStrike" baseline="0" dirty="0" err="1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numTwo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를 입력하는 상황이 되면 먼저 화면을 비우고 값을 입력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  <a:sym typeface="Wingdings" panose="05000000000000000000" pitchFamily="2" charset="2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1FF7B2D-286D-4BAA-8132-1317123EE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82526"/>
              </p:ext>
            </p:extLst>
          </p:nvPr>
        </p:nvGraphicFramePr>
        <p:xfrm>
          <a:off x="982980" y="2965584"/>
          <a:ext cx="7532370" cy="2468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operator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07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중첩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if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 줄이기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중첩을 제거하는 방법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752FCE9-192B-445C-AFF7-40126D69028D}"/>
              </a:ext>
            </a:extLst>
          </p:cNvPr>
          <p:cNvSpPr txBox="1">
            <a:spLocks/>
          </p:cNvSpPr>
          <p:nvPr/>
        </p:nvSpPr>
        <p:spPr>
          <a:xfrm>
            <a:off x="704850" y="2426861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if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문 다음에 나오는 공통된 절차를 각 분기점 내부에 넣는다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분기점에서 짧은 절차부터 실행하게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if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문을 작성한다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짧은 절차가 끝나면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return(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함수 내부의 경우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이나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break(for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문 내부의 경우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로 중단한다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else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를 제거한다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이때 중첩 하나가 제거된다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다음 중첩된 분기점이 나오면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1~4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의 과정을 반복한다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.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4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중첩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if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 줄이기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중첩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제거하기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752FCE9-192B-445C-AFF7-40126D69028D}"/>
              </a:ext>
            </a:extLst>
          </p:cNvPr>
          <p:cNvSpPr txBox="1">
            <a:spLocks/>
          </p:cNvSpPr>
          <p:nvPr/>
        </p:nvSpPr>
        <p:spPr>
          <a:xfrm>
            <a:off x="704850" y="2426861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200" b="0" i="0" u="none" strike="noStrike" baseline="0" dirty="0" err="1">
                <a:latin typeface="나눔고딕코딩" panose="020D0009000000000000" pitchFamily="49" charset="-127"/>
                <a:ea typeface="나눔스퀘어라운드 Regular" panose="020B0600000101010101"/>
              </a:rPr>
              <a:t>onClickNumber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함수에서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if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문과 상관없이 공통적으로 실행되는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$</a:t>
            </a:r>
            <a:r>
              <a:rPr lang="en-US" altLang="ko-KR" sz="2200" b="0" i="0" u="none" strike="noStrike" baseline="0" dirty="0" err="1">
                <a:latin typeface="나눔고딕코딩" panose="020D0009000000000000" pitchFamily="49" charset="-127"/>
                <a:ea typeface="나눔스퀘어라운드 Regular" panose="020B0600000101010101"/>
              </a:rPr>
              <a:t>result.value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 += </a:t>
            </a:r>
            <a:r>
              <a:rPr lang="en-US" altLang="ko-KR" sz="2200" b="0" i="0" u="none" strike="noStrike" baseline="0" err="1">
                <a:latin typeface="나눔고딕코딩" panose="020D0009000000000000" pitchFamily="49" charset="-127"/>
                <a:ea typeface="나눔스퀘어라운드 Regular" panose="020B0600000101010101"/>
              </a:rPr>
              <a:t>event.target.textContent</a:t>
            </a:r>
            <a:r>
              <a:rPr lang="en-US" altLang="ko-KR" sz="2200" b="0" i="0" u="none" strike="noStrike" baseline="0" smtClean="0">
                <a:latin typeface="나눔고딕코딩" panose="020D0009000000000000" pitchFamily="49" charset="-127"/>
                <a:ea typeface="나눔스퀘어라운드 Regular" panose="020B0600000101010101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20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  이 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부분을 각 분기점 안에 넣기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F2A901-4BD7-4637-BEFA-D67725DD9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89211"/>
              </p:ext>
            </p:extLst>
          </p:nvPr>
        </p:nvGraphicFramePr>
        <p:xfrm>
          <a:off x="958215" y="3783362"/>
          <a:ext cx="7532370" cy="3017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onClickNumber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operator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(!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numTwo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result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numTwo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result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.value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numOne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result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76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 안에서 따옴표 사용하기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(1)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문자열을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종류의 따옴표로 감싸면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A8390-4D73-4722-8EF2-FF7194610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8" y="3535799"/>
            <a:ext cx="7504436" cy="11944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E887018-82E3-44CE-BBD6-A62BB3870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93010"/>
              </p:ext>
            </p:extLst>
          </p:nvPr>
        </p:nvGraphicFramePr>
        <p:xfrm>
          <a:off x="982980" y="4931023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문자열 안에 작은따옴표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(')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 있어요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문자열 안에 작은따옴표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(')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 있어요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97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중첩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if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 줄이기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중첩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제거하기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752FCE9-192B-445C-AFF7-40126D69028D}"/>
              </a:ext>
            </a:extLst>
          </p:cNvPr>
          <p:cNvSpPr txBox="1">
            <a:spLocks/>
          </p:cNvSpPr>
          <p:nvPr/>
        </p:nvSpPr>
        <p:spPr>
          <a:xfrm>
            <a:off x="704850" y="2426861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어떤 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분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기점의 절차가 더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짧은지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확인하기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smtClean="0">
                <a:latin typeface="YDVYMjOStd12"/>
                <a:ea typeface="나눔스퀘어라운드 Regular" panose="020B0600000101010101"/>
              </a:rPr>
              <a:t>operator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가 없으면 절차가 더 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짧으므로 먼저 작성함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ko-KR" altLang="en-US" sz="220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이때 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operator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에서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 !operator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가 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F2A901-4BD7-4637-BEFA-D67725DD9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463334"/>
              </p:ext>
            </p:extLst>
          </p:nvPr>
        </p:nvGraphicFramePr>
        <p:xfrm>
          <a:off x="982980" y="3783362"/>
          <a:ext cx="7532370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operator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else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2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중첩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if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 줄이기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중첩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제거하기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752FCE9-192B-445C-AFF7-40126D69028D}"/>
              </a:ext>
            </a:extLst>
          </p:cNvPr>
          <p:cNvSpPr txBox="1">
            <a:spLocks/>
          </p:cNvSpPr>
          <p:nvPr/>
        </p:nvSpPr>
        <p:spPr>
          <a:xfrm>
            <a:off x="704850" y="2426861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b="0" i="0" u="none" strike="noStrike" baseline="0" dirty="0">
                <a:latin typeface="YDVYMjOStd12"/>
              </a:rPr>
              <a:t>세 번째 단계로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!operator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일 때의 절차가 마무리되면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return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으로 함수를 종료함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 </a:t>
            </a:r>
          </a:p>
          <a:p>
            <a:pPr algn="l"/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네 번째 </a:t>
            </a:r>
            <a:r>
              <a:rPr lang="ko-KR" altLang="en-US" sz="2200" b="0" i="0" u="none" strike="noStrike" baseline="0" dirty="0">
                <a:latin typeface="YDVYMjOStd12"/>
              </a:rPr>
              <a:t>단계로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return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아랫부분은 무조건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operator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일 때만 실행되므로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else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문으로 감쌀 필요가 없음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F2A901-4BD7-4637-BEFA-D67725DD9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2290"/>
              </p:ext>
            </p:extLst>
          </p:nvPr>
        </p:nvGraphicFramePr>
        <p:xfrm>
          <a:off x="982980" y="3899205"/>
          <a:ext cx="7532370" cy="2865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onClickNumber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operator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return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이 아래로는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operator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B40E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가 존재하는 경우에만 실행됨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계산하기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 fontScale="925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#calculate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태그에 이벤트 </a:t>
            </a:r>
            <a:r>
              <a:rPr lang="ko-KR" altLang="en-US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리스너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달아 결과 출력하기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752FCE9-192B-445C-AFF7-40126D69028D}"/>
              </a:ext>
            </a:extLst>
          </p:cNvPr>
          <p:cNvSpPr txBox="1">
            <a:spLocks/>
          </p:cNvSpPr>
          <p:nvPr/>
        </p:nvSpPr>
        <p:spPr>
          <a:xfrm>
            <a:off x="704850" y="2426861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200" b="0" i="0" u="none" strike="noStrike" baseline="0" dirty="0">
                <a:latin typeface="YDVYMjOStd12"/>
              </a:rPr>
              <a:t>= </a:t>
            </a:r>
            <a:r>
              <a:rPr lang="ko-KR" altLang="en-US" sz="2200" b="0" i="0" u="none" strike="noStrike" baseline="0" dirty="0">
                <a:latin typeface="YDVYMjOStd12"/>
              </a:rPr>
              <a:t>버튼 클릭 부분 순서도</a:t>
            </a:r>
            <a:endParaRPr lang="en-US" altLang="ko-KR" sz="2200" b="0" i="0" u="none" strike="noStrike" baseline="0" dirty="0">
              <a:latin typeface="YDVYMjOStd12"/>
              <a:ea typeface="NanumGothicCoding" panose="020D0009000000000000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C1C17-F550-44D1-9860-D70B2EBE8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58" y="2872097"/>
            <a:ext cx="1503888" cy="3679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9DAEF-9D71-4878-8397-44CDE6582B5F}"/>
              </a:ext>
            </a:extLst>
          </p:cNvPr>
          <p:cNvSpPr txBox="1"/>
          <p:nvPr/>
        </p:nvSpPr>
        <p:spPr>
          <a:xfrm>
            <a:off x="3270974" y="2951855"/>
            <a:ext cx="524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ko-KR" altLang="en-US" sz="1800" b="0" i="0" u="none" strike="noStrike" baseline="0" dirty="0">
                <a:latin typeface="YDVYMjOStd12"/>
              </a:rPr>
              <a:t>문자열은 자료형 중 하나로 연산자와는 다르므로 문자열을 연산자로 바꿀 수는 없음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ko-KR" altLang="en-US" sz="1800" b="0" i="0" u="none" strike="noStrike" baseline="0" dirty="0">
                <a:latin typeface="YDVYMjOStd12"/>
              </a:rPr>
              <a:t>문자열에 따라 다른 연산자를 사용하도록 조건문을 사용해 분기 처리할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79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계산하기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 fontScale="925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#calculate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태그에 이벤트 </a:t>
            </a:r>
            <a:r>
              <a:rPr lang="ko-KR" altLang="en-US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리스너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달아 결과 출력하기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752FCE9-192B-445C-AFF7-40126D69028D}"/>
              </a:ext>
            </a:extLst>
          </p:cNvPr>
          <p:cNvSpPr txBox="1">
            <a:spLocks/>
          </p:cNvSpPr>
          <p:nvPr/>
        </p:nvSpPr>
        <p:spPr>
          <a:xfrm>
            <a:off x="704850" y="2426861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F2A901-4BD7-4637-BEFA-D67725DD9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48250"/>
              </p:ext>
            </p:extLst>
          </p:nvPr>
        </p:nvGraphicFramePr>
        <p:xfrm>
          <a:off x="982980" y="2467625"/>
          <a:ext cx="7532370" cy="411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965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'#calculate'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switch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operator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case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'+’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fr-FR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$result</a:t>
                      </a:r>
                      <a:r>
                        <a:rPr lang="fr-F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fr-F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 </a:t>
                      </a:r>
                      <a:r>
                        <a:rPr lang="fr-F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fr-F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parseInt</a:t>
                      </a:r>
                      <a:r>
                        <a:rPr lang="fr-F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fr-F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fr-F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+ </a:t>
                      </a:r>
                      <a:r>
                        <a:rPr lang="fr-FR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parseInt</a:t>
                      </a:r>
                      <a:r>
                        <a:rPr lang="fr-F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fr-FR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fr-FR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break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case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'-’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break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case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'*’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*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break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case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'/’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break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default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break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alert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숫자를 먼저 입력하세요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2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계산기 초기화하기</a:t>
            </a:r>
            <a:endParaRPr lang="ko-KR" altLang="en-US" sz="4000" b="1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 fontScale="925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1) #clear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(C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버튼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클릭 감지할 이벤트 </a:t>
            </a:r>
            <a:r>
              <a:rPr lang="ko-KR" altLang="en-US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리스너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작성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DED32-9E07-407C-AAF3-E8EB8096B5DF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5D620B0-CB60-49D4-A88C-CEDBF8916131}"/>
              </a:ext>
            </a:extLst>
          </p:cNvPr>
          <p:cNvSpPr txBox="1">
            <a:spLocks/>
          </p:cNvSpPr>
          <p:nvPr/>
        </p:nvSpPr>
        <p:spPr>
          <a:xfrm>
            <a:off x="781050" y="26495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445A75F-1680-4910-905C-DEF7DA6567C0}"/>
              </a:ext>
            </a:extLst>
          </p:cNvPr>
          <p:cNvSpPr txBox="1">
            <a:spLocks/>
          </p:cNvSpPr>
          <p:nvPr/>
        </p:nvSpPr>
        <p:spPr>
          <a:xfrm>
            <a:off x="704850" y="246762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C63E6D-FF8F-402A-8D06-84968E116671}"/>
              </a:ext>
            </a:extLst>
          </p:cNvPr>
          <p:cNvSpPr txBox="1">
            <a:spLocks/>
          </p:cNvSpPr>
          <p:nvPr/>
        </p:nvSpPr>
        <p:spPr>
          <a:xfrm>
            <a:off x="704850" y="2430415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752FCE9-192B-445C-AFF7-40126D69028D}"/>
              </a:ext>
            </a:extLst>
          </p:cNvPr>
          <p:cNvSpPr txBox="1">
            <a:spLocks/>
          </p:cNvSpPr>
          <p:nvPr/>
        </p:nvSpPr>
        <p:spPr>
          <a:xfrm>
            <a:off x="704850" y="2426861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F2A901-4BD7-4637-BEFA-D67725DD9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04068"/>
              </p:ext>
            </p:extLst>
          </p:nvPr>
        </p:nvGraphicFramePr>
        <p:xfrm>
          <a:off x="982980" y="2918811"/>
          <a:ext cx="7532370" cy="18434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34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'#clear'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()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numOne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operator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numTwo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operator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600" b="1" i="0" u="none" strike="noStrike" baseline="0" dirty="0">
                        <a:solidFill>
                          <a:srgbClr val="000000"/>
                        </a:solidFill>
                        <a:latin typeface="NanumGothicCoding-Bold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A20841D-A7BD-47E8-A062-0214BE0A8DB6}"/>
              </a:ext>
            </a:extLst>
          </p:cNvPr>
          <p:cNvSpPr txBox="1">
            <a:spLocks/>
          </p:cNvSpPr>
          <p:nvPr/>
        </p:nvSpPr>
        <p:spPr>
          <a:xfrm>
            <a:off x="628650" y="2397350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b="0" i="0" u="none" strike="noStrike" baseline="0" dirty="0">
                <a:latin typeface="YDVYMjOStd12"/>
              </a:rPr>
              <a:t>모든 것을 초기화</a:t>
            </a:r>
            <a:r>
              <a:rPr lang="en-US" altLang="ko-KR" sz="2200" b="0" i="0" u="none" strike="noStrike" baseline="0" dirty="0">
                <a:latin typeface="YDVYMjOStd12"/>
              </a:rPr>
              <a:t>: </a:t>
            </a:r>
            <a:r>
              <a:rPr lang="ko-KR" altLang="en-US" sz="2200" b="0" i="0" u="none" strike="noStrike" baseline="0" dirty="0">
                <a:latin typeface="YDVYMjOStd12"/>
              </a:rPr>
              <a:t>변수와 함수 모두 초기 상태로 설정함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15869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사용하기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숫자야구 게임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그리기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5.2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무작위로 숫자 뽑기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5.3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입력값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검증하기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5.4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입력값과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정답 비교하기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5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숫자야구 순서도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FB0BA3-28D8-436C-9378-26FCCD014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253" y="2634295"/>
            <a:ext cx="4191916" cy="3864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17519-7D30-4087-8E03-63E60E437A9F}"/>
              </a:ext>
            </a:extLst>
          </p:cNvPr>
          <p:cNvSpPr txBox="1"/>
          <p:nvPr/>
        </p:nvSpPr>
        <p:spPr>
          <a:xfrm>
            <a:off x="5670507" y="2634295"/>
            <a:ext cx="2844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컴퓨터를 상대편으로 간주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컴퓨터가 무작위로 숫자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개를 뽑으면 사용자가 답을 입력창에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9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number-base.html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실행 결과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AACF4D6-E7F5-4F6B-930A-5AF8CF544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17" y="3175389"/>
            <a:ext cx="7128000" cy="31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숫자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숫자를 뽑는 절차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b="0" i="0" u="none" strike="noStrike" baseline="0" dirty="0">
                <a:latin typeface="YDVYMjOStd12"/>
              </a:rPr>
              <a:t>먼저 네 개의 숫자를 저장할 자리를 마련해야 함</a:t>
            </a:r>
            <a:endParaRPr lang="en-US" altLang="ko-KR" sz="2200" b="0" i="0" u="none" strike="noStrike" baseline="0" dirty="0">
              <a:latin typeface="YDVYMjOStd12"/>
            </a:endParaRPr>
          </a:p>
          <a:p>
            <a:pPr algn="l"/>
            <a:r>
              <a:rPr lang="ko-KR" altLang="en-US" sz="2200" b="0" i="0" u="none" strike="noStrike" baseline="0" dirty="0">
                <a:latin typeface="YDVYMjOStd12"/>
              </a:rPr>
              <a:t>무작위로 숫자를 하나씩 뽑아 저장하는 절차를 네 번 반복해야 함</a:t>
            </a:r>
            <a:endParaRPr lang="en-US" altLang="ko-KR" sz="2200" b="0" i="0" u="none" strike="noStrike" baseline="0" dirty="0">
              <a:latin typeface="YDVYMjOStd12"/>
            </a:endParaRPr>
          </a:p>
          <a:p>
            <a:pPr algn="l"/>
            <a:r>
              <a:rPr lang="ko-KR" altLang="en-US" sz="2200" b="0" i="0" u="none" strike="noStrike" baseline="0" dirty="0">
                <a:latin typeface="YDVYMjOStd12"/>
              </a:rPr>
              <a:t>여기서 중요한 것은 무작위로 뽑지만</a:t>
            </a:r>
            <a:r>
              <a:rPr lang="en-US" altLang="ko-KR" sz="2200" b="0" i="0" u="none" strike="noStrike" baseline="0" dirty="0">
                <a:latin typeface="YDVYMjOStd12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</a:rPr>
              <a:t>중복되지 않게 뽑아야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389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숫자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무작위 숫자를 만드는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Math.random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2200" b="0" i="0" u="none" strike="noStrike" baseline="0" dirty="0">
                <a:latin typeface="YDVYMjOStd12"/>
              </a:rPr>
              <a:t>이 함수는 </a:t>
            </a:r>
            <a:r>
              <a:rPr lang="en-US" altLang="ko-KR" sz="2200" b="0" i="0" u="none" strike="noStrike" baseline="0" dirty="0">
                <a:latin typeface="YDVYMjOStd12"/>
              </a:rPr>
              <a:t>0 </a:t>
            </a:r>
            <a:r>
              <a:rPr lang="ko-KR" altLang="en-US" sz="2200" b="0" i="0" u="none" strike="noStrike" baseline="0" dirty="0">
                <a:latin typeface="YDVYMjOStd12"/>
              </a:rPr>
              <a:t>이상 </a:t>
            </a:r>
            <a:r>
              <a:rPr lang="en-US" altLang="ko-KR" sz="2200" b="0" i="0" u="none" strike="noStrike" baseline="0" dirty="0">
                <a:latin typeface="YDVYMjOStd12"/>
              </a:rPr>
              <a:t>1 </a:t>
            </a:r>
            <a:r>
              <a:rPr lang="ko-KR" altLang="en-US" sz="2200" b="0" i="0" u="none" strike="noStrike" baseline="0" dirty="0">
                <a:latin typeface="YDVYMjOStd12"/>
              </a:rPr>
              <a:t>미만의 수를 무작위로 생성</a:t>
            </a:r>
            <a:r>
              <a:rPr lang="ko-KR" altLang="en-US" sz="2200" dirty="0">
                <a:latin typeface="YDVYMjOStd12"/>
              </a:rPr>
              <a:t>함</a:t>
            </a:r>
            <a:r>
              <a:rPr lang="en-US" altLang="ko-KR" sz="2200" dirty="0">
                <a:latin typeface="YDVYMjOStd12"/>
              </a:rPr>
              <a:t>(</a:t>
            </a:r>
            <a:r>
              <a:rPr lang="ko-KR" altLang="en-US" sz="2200" b="0" i="0" u="none" strike="noStrike" baseline="0" dirty="0">
                <a:latin typeface="YDVYMjOStd12"/>
              </a:rPr>
              <a:t>숫자야구 게임에서는 </a:t>
            </a:r>
            <a:r>
              <a:rPr lang="en-US" altLang="ko-KR" sz="2200" b="0" i="0" u="none" strike="noStrike" baseline="0" dirty="0">
                <a:latin typeface="YDVYMjOStd12"/>
              </a:rPr>
              <a:t>1</a:t>
            </a:r>
            <a:r>
              <a:rPr lang="ko-KR" altLang="en-US" sz="2200" b="0" i="0" u="none" strike="noStrike" baseline="0" dirty="0">
                <a:latin typeface="YDVYMjOStd12"/>
              </a:rPr>
              <a:t>에서 </a:t>
            </a:r>
            <a:r>
              <a:rPr lang="en-US" altLang="ko-KR" sz="2200" b="0" i="0" u="none" strike="noStrike" baseline="0" dirty="0">
                <a:latin typeface="YDVYMjOStd12"/>
              </a:rPr>
              <a:t>9</a:t>
            </a:r>
            <a:r>
              <a:rPr lang="ko-KR" altLang="en-US" sz="2200" b="0" i="0" u="none" strike="noStrike" baseline="0" dirty="0">
                <a:latin typeface="YDVYMjOStd12"/>
              </a:rPr>
              <a:t>까지의 숫자 필요</a:t>
            </a:r>
            <a:r>
              <a:rPr lang="en-US" altLang="ko-KR" sz="2200" b="0" i="0" u="none" strike="noStrike" baseline="0" dirty="0">
                <a:latin typeface="YDVYMjOStd12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Math.random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()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에 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9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를 곱한 후 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1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을 더하면 됨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(1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이상 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10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미만의 수가 만들어지는데 이 </a:t>
            </a:r>
            <a:r>
              <a:rPr lang="ko-KR" altLang="en-US" sz="2200" b="0" i="0" u="none" strike="noStrike" baseline="0" dirty="0">
                <a:latin typeface="YDVYMjOStd12"/>
              </a:rPr>
              <a:t>수는 자연수가 </a:t>
            </a:r>
            <a:r>
              <a:rPr lang="ko-KR" altLang="en-US" sz="2200" b="0" i="0" u="none" strike="noStrike" baseline="0" dirty="0" err="1">
                <a:latin typeface="YDVYMjOStd12"/>
              </a:rPr>
              <a:t>아니라서</a:t>
            </a:r>
            <a:r>
              <a:rPr lang="ko-KR" altLang="en-US" sz="2200" b="0" i="0" u="none" strike="noStrike" baseline="0" dirty="0">
                <a:latin typeface="YDVYMjOStd12"/>
              </a:rPr>
              <a:t> 아직 쓸 수 없음</a:t>
            </a:r>
            <a:r>
              <a:rPr lang="en-US" altLang="ko-KR" sz="2200" b="0" i="0" u="none" strike="noStrike" baseline="0" dirty="0">
                <a:latin typeface="YDVYMjOStd12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ko-KR" altLang="en-US" sz="2200" b="0" i="0" u="none" strike="noStrike" baseline="0" dirty="0">
                <a:latin typeface="YDVYMjOStd12"/>
              </a:rPr>
              <a:t>숫자를 자연수로 만들려면 내림</a:t>
            </a:r>
            <a:r>
              <a:rPr lang="en-US" altLang="ko-KR" sz="2200" b="0" i="0" u="none" strike="noStrike" baseline="0" dirty="0">
                <a:latin typeface="YDVYMjOStd12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</a:rPr>
              <a:t>올림</a:t>
            </a:r>
            <a:r>
              <a:rPr lang="en-US" altLang="ko-KR" sz="2200" b="0" i="0" u="none" strike="noStrike" baseline="0" dirty="0">
                <a:latin typeface="YDVYMjOStd12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</a:rPr>
              <a:t>반올림 해야 함</a:t>
            </a:r>
            <a:r>
              <a:rPr lang="en-US" altLang="ko-KR" sz="2200" b="0" i="0" u="none" strike="noStrike" baseline="0" dirty="0">
                <a:latin typeface="YDVYMjOStd12"/>
              </a:rPr>
              <a:t>(</a:t>
            </a:r>
            <a:r>
              <a:rPr lang="ko-KR" altLang="en-US" sz="2200" b="0" i="0" u="none" strike="noStrike" baseline="0" dirty="0">
                <a:latin typeface="YDVYMjOStd12"/>
              </a:rPr>
              <a:t>이 경우에는 </a:t>
            </a:r>
            <a:r>
              <a:rPr lang="ko-KR" altLang="en-US" sz="2200" b="0" i="0" u="none" strike="noStrike" baseline="0" dirty="0" err="1">
                <a:latin typeface="YDVYMjOStd12"/>
              </a:rPr>
              <a:t>내림하면</a:t>
            </a:r>
            <a:r>
              <a:rPr lang="en-US" altLang="ko-KR" sz="2200" b="0" i="0" u="none" strike="noStrike" baseline="0" dirty="0">
                <a:latin typeface="YDVYMjOStd12"/>
              </a:rPr>
              <a:t> </a:t>
            </a:r>
            <a:r>
              <a:rPr lang="ko-KR" altLang="en-US" sz="2200" b="0" i="0" u="none" strike="noStrike" baseline="0" dirty="0">
                <a:latin typeface="YDVYMjOStd12"/>
              </a:rPr>
              <a:t>결과로 </a:t>
            </a:r>
            <a:r>
              <a:rPr lang="en-US" altLang="ko-KR" sz="2200" b="0" i="0" u="none" strike="noStrike" baseline="0" dirty="0">
                <a:latin typeface="YDVYMjOStd12"/>
              </a:rPr>
              <a:t>1</a:t>
            </a:r>
            <a:r>
              <a:rPr lang="ko-KR" altLang="en-US" sz="2200" b="0" i="0" u="none" strike="noStrike" baseline="0" dirty="0">
                <a:latin typeface="YDVYMjOStd12"/>
              </a:rPr>
              <a:t>부터 </a:t>
            </a:r>
            <a:r>
              <a:rPr lang="en-US" altLang="ko-KR" sz="2200" b="0" i="0" u="none" strike="noStrike" baseline="0" dirty="0">
                <a:latin typeface="YDVYMjOStd12"/>
              </a:rPr>
              <a:t>9</a:t>
            </a:r>
            <a:r>
              <a:rPr lang="ko-KR" altLang="en-US" sz="2200" b="0" i="0" u="none" strike="noStrike" baseline="0" dirty="0">
                <a:latin typeface="YDVYMjOStd12"/>
              </a:rPr>
              <a:t>까지의 자연수가 나옴</a:t>
            </a:r>
            <a:r>
              <a:rPr lang="en-US" altLang="ko-KR" sz="2200" b="0" i="0" u="none" strike="noStrike" baseline="0" dirty="0">
                <a:latin typeface="YDVYMjOStd12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ko-KR" altLang="en-US" sz="2200" b="0" i="0" u="none" strike="noStrike" baseline="0" dirty="0">
                <a:latin typeface="YDVYMjOStd12"/>
              </a:rPr>
              <a:t>자바스크립트에서 숫자의 내림</a:t>
            </a:r>
            <a:r>
              <a:rPr lang="en-US" altLang="ko-KR" sz="2200" b="0" i="0" u="none" strike="noStrike" baseline="0" dirty="0">
                <a:latin typeface="YDVYMjOStd12"/>
              </a:rPr>
              <a:t>:</a:t>
            </a:r>
            <a:r>
              <a:rPr lang="ko-KR" altLang="en-US" sz="2200" b="0" i="0" u="none" strike="noStrike" baseline="0" dirty="0">
                <a:latin typeface="YDVYMjOStd12"/>
              </a:rPr>
              <a:t>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Math.floor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()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857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 안에서 따옴표 사용하기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(2)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따옴표를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이스케이핑함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따옴표 앞에 백슬래시 </a:t>
            </a:r>
            <a:r>
              <a:rPr lang="en-US" altLang="ko-KR" sz="2200" b="1" i="0" u="none" strike="noStrike" baseline="0" dirty="0">
                <a:latin typeface="NanumGothicCoding-Bold"/>
                <a:ea typeface="NanumGothicCoding" panose="020D0009000000000000" pitchFamily="49" charset="-127"/>
              </a:rPr>
              <a:t>\</a:t>
            </a:r>
            <a:r>
              <a:rPr lang="en-US" altLang="ko-KR" sz="2200" b="1" i="0" u="none" strike="noStrike" baseline="0" dirty="0">
                <a:solidFill>
                  <a:srgbClr val="B00000"/>
                </a:solidFill>
                <a:latin typeface="NanumGothicCoding-Bold"/>
                <a:ea typeface="NanumGothicCoding" panose="020D0009000000000000" pitchFamily="49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붙임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E887018-82E3-44CE-BBD6-A62BB3870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172006"/>
              </p:ext>
            </p:extLst>
          </p:nvPr>
        </p:nvGraphicFramePr>
        <p:xfrm>
          <a:off x="982980" y="3735269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문자열 안에 큰따옴표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(\")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 있어요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문자열 안에 큰따옴표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(")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 있어요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문자열 안에 작은따옴표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(\')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 있어요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문자열 안에 작은따옴표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(')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 있어요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9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숫자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어떻게 하면 중복되지 않게 뽑을까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805815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로또의 원리를 프로그램에 구현하면 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 프로그램에서도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부터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9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까지의 숫자를 미리 모아 두고 하나씩 네 번 뽑으면 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에서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9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까지의 숫자를 먼저 모아 둠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여러 개의 값을 모아 둘 때는 배열이나 객체 사용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단순한 값들의 나열이면 배열 사용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값에 이름이 붙는다면 객체 사용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숫자야구의 숫자들은 단순한 숫자 나열이므로 배열로 충분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96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숫자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어떻게 하면 중복되지 않게 뽑을까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코드로 구현하면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514639"/>
              </p:ext>
            </p:extLst>
          </p:nvPr>
        </p:nvGraphicFramePr>
        <p:xfrm>
          <a:off x="982980" y="3249314"/>
          <a:ext cx="7532370" cy="3139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$input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'#input’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$form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'#form’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$logs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'#logs’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1D56FF"/>
                        </a:solidFill>
                        <a:latin typeface="NanumGothicCoding-Bold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numbers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pt-BR" altLang="ko-KR" sz="20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for 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&lt;= 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9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pt-BR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numbers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74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숫자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 뽑기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628168"/>
              </p:ext>
            </p:extLst>
          </p:nvPr>
        </p:nvGraphicFramePr>
        <p:xfrm>
          <a:off x="982980" y="2497136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$input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'#input’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$form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'#form’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$logs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'#logs’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numbers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pt-BR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for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&lt;=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9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numbers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1400" b="1" i="0" u="none" strike="noStrike" baseline="0" dirty="0">
                        <a:solidFill>
                          <a:srgbClr val="1D56FF"/>
                        </a:solidFill>
                        <a:latin typeface="NanumGothicCoding-Bold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answer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for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네 번 반복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index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floor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random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 *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9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0~8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정수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answer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splice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answer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27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숫자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 뽑기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새로고침을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하다 보면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undefined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나옴</a:t>
            </a: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D214246-5CDD-44D4-B96C-E52A1E191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00" y="3239493"/>
            <a:ext cx="7308000" cy="32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숫자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undefined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나오는 이유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해결 방법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undefined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나오는 이유는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Math.random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) * 9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때문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네 번 반복해서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8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까지의 숫자를 뽑는데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numbers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배열에 든 숫자는 하나씩 줄고 있음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무작위로 인덱스를 뽑을 때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9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라는 고정된 숫자 사용함</a:t>
            </a:r>
            <a:endParaRPr lang="en-US" altLang="ko-KR" sz="2200" dirty="0">
              <a:latin typeface="YDVYMjOStd12"/>
              <a:ea typeface="나눔스퀘어라운드 Regular" panose="020B0600000101010101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numbers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배열의 길이가 줄어들 때마다 곱하는 숫자도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9, 8, 7, 6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으로 줄어들어야 함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numbers.length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사용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: numbers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배열이 줄어드는 것을 반영할 수 있음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1727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숫자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undefined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나오는 이유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해결 방법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F9D560-4C16-492B-B6E5-2984AA027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56449"/>
              </p:ext>
            </p:extLst>
          </p:nvPr>
        </p:nvGraphicFramePr>
        <p:xfrm>
          <a:off x="982980" y="2634296"/>
          <a:ext cx="7532370" cy="243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answer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pt-BR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&lt;=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index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floor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random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*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numbers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길이에 따라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answer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numbers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numbers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splice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answer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5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입력창으로 숫자야구의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예측값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받기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2200" b="0" i="0" u="none" strike="noStrike" baseline="0" dirty="0">
                <a:latin typeface="YDVYMjOStd12"/>
              </a:rPr>
              <a:t>버튼 태그에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click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이벤트를 달</a:t>
            </a:r>
            <a:r>
              <a:rPr lang="ko-KR" altLang="en-US" sz="2200" b="0" i="0" u="none" strike="noStrike" baseline="0" dirty="0">
                <a:latin typeface="YDVYMjOStd12"/>
              </a:rPr>
              <a:t>지 않고</a:t>
            </a:r>
            <a:r>
              <a:rPr lang="en-US" altLang="ko-KR" sz="2200" b="0" i="0" u="none" strike="noStrike" baseline="0" dirty="0">
                <a:latin typeface="YDVYMjOStd12"/>
              </a:rPr>
              <a:t>,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$form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태그에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submit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이벤트를 달았음</a:t>
            </a:r>
            <a:endParaRPr lang="en-US" altLang="ko-KR" sz="2200" b="0" i="0" u="none" strike="noStrike" baseline="0" dirty="0">
              <a:latin typeface="YDVYMjOStd12"/>
              <a:ea typeface="NanumGothicCoding" panose="020D0009000000000000" pitchFamily="49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보통 입력창이 있으면 폼 태그로 감싸서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submit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이벤트를 사용하는 </a:t>
            </a:r>
            <a:r>
              <a:rPr lang="ko-KR" altLang="en-US" sz="2200" b="0" i="0" u="none" strike="noStrike" baseline="0">
                <a:latin typeface="YDVYMjOStd12"/>
                <a:ea typeface="NanumGothicCoding" panose="020D0009000000000000" pitchFamily="49" charset="-127"/>
              </a:rPr>
              <a:t>것이 </a:t>
            </a:r>
            <a:r>
              <a:rPr lang="ko-KR" altLang="en-US" sz="2200" b="0" i="0" u="none" strike="noStrike" baseline="0" smtClean="0">
                <a:latin typeface="YDVYMjOStd12"/>
                <a:ea typeface="NanumGothicCoding" panose="020D0009000000000000" pitchFamily="49" charset="-127"/>
              </a:rPr>
              <a:t>좋음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ADC82D-D6C2-474F-ACB9-651F7C31D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792200"/>
              </p:ext>
            </p:extLst>
          </p:nvPr>
        </p:nvGraphicFramePr>
        <p:xfrm>
          <a:off x="982980" y="4358054"/>
          <a:ext cx="7532370" cy="243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answer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tries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checkInput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input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form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'submit'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preventDefault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input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input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valid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checkInput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0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입력창으로 숫자야구의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예측값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받기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2200" b="0" i="0" u="none" strike="noStrike" baseline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event.preventDefault</a:t>
            </a: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()</a:t>
            </a:r>
            <a:r>
              <a:rPr lang="ko-KR" altLang="en-US" sz="2200" smtClean="0">
                <a:latin typeface="YDVYMjOStd12"/>
                <a:ea typeface="NanumGothicCoding" panose="020D0009000000000000" pitchFamily="49" charset="-127"/>
              </a:rPr>
              <a:t> </a:t>
            </a:r>
            <a:endParaRPr lang="en-US" altLang="ko-KR" sz="2200" smtClean="0">
              <a:latin typeface="YDVYMjOStd12"/>
              <a:ea typeface="NanumGothicCoding" panose="020D0009000000000000" pitchFamily="49" charset="-127"/>
            </a:endParaRPr>
          </a:p>
          <a:p>
            <a:pPr marL="179388" indent="0" algn="l">
              <a:lnSpc>
                <a:spcPct val="120000"/>
              </a:lnSpc>
              <a:buNone/>
            </a:pPr>
            <a:r>
              <a:rPr lang="ko-KR" altLang="en-US" sz="2200" b="0" i="0" u="none" strike="noStrike" baseline="0" smtClean="0">
                <a:latin typeface="나눔고딕코딩" panose="020D0009000000000000" pitchFamily="49" charset="-127"/>
                <a:ea typeface="나눔스퀘어라운드 Regular" panose="020B0600000101010101"/>
              </a:rPr>
              <a:t>폼 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태그의 기본 동작 </a:t>
            </a:r>
            <a:r>
              <a:rPr lang="ko-KR" altLang="en-US" sz="2200" b="0" i="0" u="none" strike="noStrike" baseline="0">
                <a:latin typeface="나눔고딕코딩" panose="020D0009000000000000" pitchFamily="49" charset="-127"/>
                <a:ea typeface="나눔스퀘어라운드 Regular" panose="020B0600000101010101"/>
              </a:rPr>
              <a:t>취소하는 </a:t>
            </a:r>
            <a:r>
              <a:rPr lang="ko-KR" altLang="en-US" sz="2200" b="0" i="0" u="none" strike="noStrike" baseline="0" smtClean="0">
                <a:latin typeface="나눔고딕코딩" panose="020D0009000000000000" pitchFamily="49" charset="-127"/>
                <a:ea typeface="나눔스퀘어라운드 Regular" panose="020B0600000101010101"/>
              </a:rPr>
              <a:t>코드로 </a:t>
            </a:r>
            <a:r>
              <a:rPr lang="ko-KR" altLang="en-US" sz="2200" b="0" i="0" u="none" strike="noStrike" baseline="0" smtClean="0">
                <a:latin typeface="YDVYMjOStd12"/>
                <a:ea typeface="NanumGothicCoding" panose="020D0009000000000000" pitchFamily="49" charset="-127"/>
              </a:rPr>
              <a:t>폼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태그는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submit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이벤트가 발생할 때 기본으로 브라우저를 </a:t>
            </a:r>
            <a:r>
              <a:rPr lang="ko-KR" altLang="en-US" sz="2200" b="0" i="0" u="none" strike="noStrike" baseline="0" dirty="0" err="1">
                <a:latin typeface="YDVYMjOStd12"/>
                <a:ea typeface="NanumGothicCoding" panose="020D0009000000000000" pitchFamily="49" charset="-127"/>
              </a:rPr>
              <a:t>새로고침함</a:t>
            </a:r>
            <a:r>
              <a:rPr lang="en-US" altLang="ko-KR" sz="2200" b="0" i="0" u="none" strike="noStrike" baseline="0">
                <a:latin typeface="YDVYMjOStd12"/>
                <a:ea typeface="NanumGothicCoding" panose="020D0009000000000000" pitchFamily="49" charset="-127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NanumGothicCoding" panose="020D0009000000000000" pitchFamily="49" charset="-127"/>
              </a:rPr>
            </a:br>
            <a:r>
              <a:rPr lang="ko-KR" altLang="en-US" sz="2200" b="0" i="0" u="none" strike="noStrike" baseline="0" smtClean="0">
                <a:latin typeface="YDVYMjOStd12"/>
                <a:ea typeface="NanumGothicCoding" panose="020D0009000000000000" pitchFamily="49" charset="-127"/>
              </a:rPr>
              <a:t>숫자야구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게임에서는 브라우저가 </a:t>
            </a:r>
            <a:r>
              <a:rPr lang="ko-KR" altLang="en-US" sz="2200" b="0" i="0" u="none" strike="noStrike" baseline="0" dirty="0" err="1">
                <a:latin typeface="YDVYMjOStd12"/>
                <a:ea typeface="NanumGothicCoding" panose="020D0009000000000000" pitchFamily="49" charset="-127"/>
              </a:rPr>
              <a:t>새로고침되면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 모든 것이 초기화되므로 </a:t>
            </a:r>
            <a:r>
              <a:rPr lang="ko-KR" altLang="en-US" sz="2200" b="0" i="0" u="none" strike="noStrike" baseline="0" dirty="0" err="1">
                <a:latin typeface="YDVYMjOStd12"/>
                <a:ea typeface="NanumGothicCoding" panose="020D0009000000000000" pitchFamily="49" charset="-127"/>
              </a:rPr>
              <a:t>새로고침되는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 것은 반드시 막아야 함</a:t>
            </a:r>
            <a:endParaRPr lang="en-US" altLang="ko-KR" sz="2200" b="0" i="0" u="none" strike="noStrike" baseline="0" dirty="0">
              <a:latin typeface="YDVYMjOStd12"/>
              <a:ea typeface="NanumGothicCoding" panose="020D0009000000000000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</a:rPr>
              <a:t>입력한 값은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$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input.value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로 가져옴</a:t>
            </a:r>
            <a:r>
              <a:rPr lang="en-US" altLang="ko-KR" sz="2200" b="0" i="0" u="none" strike="noStrike" baseline="0">
                <a:latin typeface="YDVYMjOStd12"/>
                <a:ea typeface="NanumGothicCoding" panose="020D0009000000000000" pitchFamily="49" charset="-127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NanumGothicCoding" panose="020D0009000000000000" pitchFamily="49" charset="-127"/>
              </a:rPr>
            </a:br>
            <a:r>
              <a:rPr lang="ko-KR" altLang="en-US" sz="2200" b="0" i="0" u="none" strike="noStrike" baseline="0" smtClean="0">
                <a:latin typeface="YDVYMjOStd12"/>
                <a:ea typeface="NanumGothicCoding" panose="020D0009000000000000" pitchFamily="49" charset="-127"/>
              </a:rPr>
              <a:t>이때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숫자가 아니라 문자열로 값이 들어온다는 점에 </a:t>
            </a:r>
            <a:r>
              <a:rPr lang="ko-KR" altLang="en-US" sz="2200" b="0" i="0" u="none" strike="noStrike" baseline="0" dirty="0">
                <a:latin typeface="YDVYMjOStd12"/>
              </a:rPr>
              <a:t>주의</a:t>
            </a:r>
            <a:r>
              <a:rPr lang="en-US" altLang="ko-KR" sz="2200" b="0" i="0" u="none" strike="noStrike" baseline="0" dirty="0">
                <a:latin typeface="YDVYMjOStd1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68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입력창으로 숫자야구의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예측값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받기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</a:rPr>
              <a:t>이 값을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checkInput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함수로 검증함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길이가 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4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글자인</a:t>
            </a:r>
            <a:r>
              <a:rPr lang="ko-KR" altLang="en-US" sz="2200" b="0" i="0" u="none" strike="noStrike" baseline="0" dirty="0">
                <a:latin typeface="YDVYMjOStd12"/>
              </a:rPr>
              <a:t>가</a:t>
            </a:r>
            <a:r>
              <a:rPr lang="en-US" altLang="ko-KR" sz="2200" b="0" i="0" u="none" strike="noStrike" baseline="0" dirty="0">
                <a:latin typeface="YDVYMjOStd12"/>
              </a:rPr>
              <a:t/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</a:rPr>
              <a:t>중복된 숫자는 없는가</a:t>
            </a:r>
            <a:r>
              <a:rPr lang="en-US" altLang="ko-KR" sz="2200" b="0" i="0" u="none" strike="noStrike" baseline="0" dirty="0">
                <a:latin typeface="YDVYMjOStd12"/>
              </a:rPr>
              <a:t/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</a:rPr>
              <a:t>이미 시도했던 값은 아닌가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9230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checkInput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내부 작성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4427C7D-368F-451B-B132-BC4E8D175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21738"/>
              </p:ext>
            </p:extLst>
          </p:nvPr>
        </p:nvGraphicFramePr>
        <p:xfrm>
          <a:off x="805815" y="2634296"/>
          <a:ext cx="7532370" cy="3383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926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checkInput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input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input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!==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4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길이는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4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가 아닌가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return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alert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'4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자리 숫자를 입력해 주세요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.’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new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input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size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!==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4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중복된 숫자가 있는가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return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alert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중복되지 않게 입력해 주세요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.’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tries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includes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input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)) {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이미 시도한 값은 아닌가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return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alert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이미 시도한 값입니다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.’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return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true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8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9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 여러 줄로 나타내기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R" sz="2200" b="1" i="0" u="none" strike="noStrike" baseline="0" dirty="0">
                <a:latin typeface="NanumGothicCoding-Bold"/>
                <a:ea typeface="NanumGothicCoding" panose="020D0009000000000000" pitchFamily="49" charset="-127"/>
              </a:rPr>
              <a:t>\n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b="1" dirty="0">
              <a:latin typeface="NanumGothicCoding-Bold"/>
              <a:ea typeface="NanumGothicCoding" panose="020D0009000000000000" pitchFamily="49" charset="-127"/>
            </a:endParaRPr>
          </a:p>
          <a:p>
            <a:pPr>
              <a:lnSpc>
                <a:spcPct val="250000"/>
              </a:lnSpc>
              <a:spcAft>
                <a:spcPts val="600"/>
              </a:spcAft>
            </a:pPr>
            <a:r>
              <a:rPr lang="ko-KR" altLang="en-US" sz="2200" dirty="0">
                <a:latin typeface="NanumGothicCoding-Bold"/>
                <a:ea typeface="NanumGothicCoding" panose="020D0009000000000000" pitchFamily="49" charset="-127"/>
              </a:rPr>
              <a:t>템플릿 </a:t>
            </a:r>
            <a:r>
              <a:rPr lang="ko-KR" altLang="en-US" sz="2200" dirty="0" err="1">
                <a:latin typeface="NanumGothicCoding-Bold"/>
                <a:ea typeface="NanumGothicCoding" panose="020D0009000000000000" pitchFamily="49" charset="-127"/>
              </a:rPr>
              <a:t>리터럴</a:t>
            </a:r>
            <a:r>
              <a:rPr lang="ko-KR" altLang="en-US" sz="2200" b="1" dirty="0">
                <a:latin typeface="NanumGothicCoding-Bold"/>
                <a:ea typeface="NanumGothicCoding" panose="020D0009000000000000" pitchFamily="49" charset="-127"/>
              </a:rPr>
              <a:t> </a:t>
            </a:r>
            <a:r>
              <a:rPr lang="ko-KR" altLang="en-US" sz="2200" dirty="0">
                <a:latin typeface="NanumGothicCoding-Bold"/>
                <a:ea typeface="NanumGothicCoding" panose="020D0009000000000000" pitchFamily="49" charset="-127"/>
              </a:rPr>
              <a:t>사용하기</a:t>
            </a:r>
            <a:r>
              <a:rPr lang="en-US" altLang="ko-KR" sz="2200" dirty="0">
                <a:latin typeface="NanumGothicCoding-Bold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 err="1">
                <a:latin typeface="NanumGothicCoding-Bold"/>
                <a:ea typeface="나눔스퀘어라운드 Regular" panose="020B0600000101010101" pitchFamily="50" charset="-127"/>
              </a:rPr>
              <a:t>백틱</a:t>
            </a:r>
            <a:r>
              <a:rPr lang="en-US" altLang="ko-KR" sz="2200" dirty="0">
                <a:latin typeface="NanumGothicCoding-Bold"/>
                <a:ea typeface="나눔스퀘어라운드 Regular" panose="020B0600000101010101" pitchFamily="50" charset="-127"/>
              </a:rPr>
              <a:t>(</a:t>
            </a:r>
            <a:r>
              <a:rPr lang="en-US" altLang="ko-KR" sz="2200" b="1" dirty="0">
                <a:latin typeface="NanumGothicCoding-Bold"/>
                <a:ea typeface="나눔스퀘어라운드 Regular" panose="020B0600000101010101" pitchFamily="50" charset="-127"/>
              </a:rPr>
              <a:t>`</a:t>
            </a:r>
            <a:r>
              <a:rPr lang="en-US" altLang="ko-KR" sz="2200" dirty="0">
                <a:latin typeface="NanumGothicCoding-Bold"/>
                <a:ea typeface="나눔스퀘어라운드 Regular" panose="020B0600000101010101" pitchFamily="50" charset="-127"/>
              </a:rPr>
              <a:t>)</a:t>
            </a:r>
            <a:r>
              <a:rPr lang="ko-KR" altLang="en-US" sz="2200" dirty="0">
                <a:latin typeface="NanumGothicCoding-Bold"/>
                <a:ea typeface="나눔스퀘어라운드 Regular" panose="020B0600000101010101" pitchFamily="50" charset="-127"/>
              </a:rPr>
              <a:t>으로 감싸기</a:t>
            </a:r>
            <a:endParaRPr lang="en-US" altLang="ko-KR" sz="2200" dirty="0">
              <a:latin typeface="NanumGothicCoding-Bold"/>
              <a:ea typeface="나눔스퀘어라운드 Regular" panose="020B0600000101010101" pitchFamily="50" charset="-127"/>
            </a:endParaRPr>
          </a:p>
          <a:p>
            <a:pPr>
              <a:lnSpc>
                <a:spcPct val="2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E887018-82E3-44CE-BBD6-A62BB3870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16038"/>
              </p:ext>
            </p:extLst>
          </p:nvPr>
        </p:nvGraphicFramePr>
        <p:xfrm>
          <a:off x="982980" y="3139439"/>
          <a:ext cx="7532370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여러 줄에 걸쳐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\n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표시됩니다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여러 줄에 걸쳐</a:t>
                      </a:r>
                    </a:p>
                    <a:p>
                      <a:pPr algn="l"/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표시됩니다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6F2722E-7523-4695-8587-7407A5418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408159"/>
              </p:ext>
            </p:extLst>
          </p:nvPr>
        </p:nvGraphicFramePr>
        <p:xfrm>
          <a:off x="982980" y="4792979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저도 문자열입니다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.`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저도 문자열입니다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88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검증하기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checkInput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내부 작성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중복된 숫자가 있는지 검사하는 코드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new Set(input)</a:t>
            </a: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Set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은 중복을 허용하지 않는 특수한 배열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new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는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예약어인데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10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장에서 설명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new Set('1231')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을 하면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Set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내부에는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1, 2, 3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만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들어감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Set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의 요소 개수를 세면 중복된 값 유무 검사할 수 있음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Set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의 요소 개수를 구할 때는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length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가 아니라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size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사용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06042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입력값과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정답 비교하기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홈런인지 시도 횟수가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번을 넘겼는지 검사하기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A0D46ED-BFDD-4382-AD5E-2BD28FD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468599"/>
              </p:ext>
            </p:extLst>
          </p:nvPr>
        </p:nvGraphicFramePr>
        <p:xfrm>
          <a:off x="982980" y="2497136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form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'submit'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preventDefault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input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input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valid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checkInput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valid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return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answer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join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logs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홈런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!’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return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tries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&gt;=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9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message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createTextNode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`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패배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!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정답은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answer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join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`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logs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message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return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몇 스트라이크 몇 볼인지 검사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26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입력값과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정답 비교하기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홈런인지 시도 횟수가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번을 넘겼는지 검사하기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시도 횟수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tries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배열의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length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검사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홈런 확인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</a:rPr>
              <a:t>배열에 들어 있는 값이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[1, 5, 4, 2]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일 때 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answer.join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('')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을 하면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'1542'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라는 문자열이 됨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</a:rPr>
              <a:t>이 값을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value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와 비교해 홈런인지를 판단할 수 있음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홈런이라면 </a:t>
            </a:r>
            <a:r>
              <a:rPr lang="ko-KR" altLang="en-US" sz="2200" b="0" i="0" u="none" strike="noStrike" baseline="0" dirty="0" err="1">
                <a:latin typeface="YDVYMjOStd12"/>
                <a:ea typeface="NanumGothicCoding" panose="020D0009000000000000" pitchFamily="49" charset="-127"/>
              </a:rPr>
              <a:t>승리했므로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$logs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태그에 홈런이라고 표시</a:t>
            </a:r>
            <a:endParaRPr lang="en-US" altLang="ko-KR" sz="2200" b="0" i="0" u="none" strike="noStrike" baseline="0" dirty="0">
              <a:latin typeface="YDVYMjOStd12"/>
              <a:ea typeface="NanumGothicCoding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9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입력값과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정답 비교하기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홈런인지 시도 횟수가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번을 넘겼는지 검사하기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YDVYMjOStd12"/>
              </a:rPr>
              <a:t>10</a:t>
            </a:r>
            <a:r>
              <a:rPr lang="ko-KR" altLang="en-US" sz="2200" b="0" i="0" u="none" strike="noStrike" baseline="0" dirty="0">
                <a:latin typeface="YDVYMjOStd12"/>
              </a:rPr>
              <a:t>번의 기회를 다 날리면 패배</a:t>
            </a:r>
            <a:r>
              <a:rPr lang="en-US" altLang="ko-KR" sz="2200" b="0" i="0" u="none" strike="noStrike" baseline="0" dirty="0">
                <a:latin typeface="YDVYMjOStd12"/>
              </a:rPr>
              <a:t/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tries.length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가 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9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이상인지 검사하면 알 수 있음</a:t>
            </a:r>
            <a:endParaRPr lang="en-US" altLang="ko-KR" sz="2200" b="0" i="0" u="none" strike="noStrike" baseline="0" dirty="0">
              <a:latin typeface="YDVYMjOStd12"/>
              <a:ea typeface="NanumGothicCoding" panose="020D0009000000000000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YDVYMjOStd12"/>
              </a:rPr>
              <a:t>10</a:t>
            </a:r>
            <a:r>
              <a:rPr lang="ko-KR" altLang="en-US" sz="2200" b="0" i="0" u="none" strike="noStrike" baseline="0" dirty="0">
                <a:latin typeface="YDVYMjOStd12"/>
              </a:rPr>
              <a:t>번 시도했다면 패배했다고 알리고 정답 공개</a:t>
            </a:r>
            <a:r>
              <a:rPr lang="en-US" altLang="ko-KR" sz="2200" b="0" i="0" u="none" strike="noStrike" baseline="0" dirty="0">
                <a:latin typeface="YDVYMjOStd12"/>
              </a:rPr>
              <a:t> </a:t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</a:rPr>
              <a:t>기존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$logs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태그의 내용을 유지하면서 추가로 다음 줄에     기록을 남기려면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document.createTextNode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로 먼저 텍스트를 만들고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,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appendChild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로 화면에 추가해야 함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  <a:sym typeface="Wingdings" panose="05000000000000000000" pitchFamily="2" charset="2"/>
              </a:rPr>
              <a:t>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textContent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를 사용하면 기존 내용이 사라져 버림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57710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입력값과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정답 비교하기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몇 스트라이크 몇 볼인지 검사하기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CCE5CA-8A3D-4DD6-90B1-16D37521C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556434"/>
              </p:ext>
            </p:extLst>
          </p:nvPr>
        </p:nvGraphicFramePr>
        <p:xfrm>
          <a:off x="982980" y="2497136"/>
          <a:ext cx="7532370" cy="414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form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'submit'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…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몇 스트라이크 몇 볼인지 검사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strike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ball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nn-NO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for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answer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++)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index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indexOf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answer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index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&gt; 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일치하는 숫자 발견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index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자릿수도 같음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strike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숫자만 같음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ball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logs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append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`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strike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스트라이크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ball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볼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`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br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tries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60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입력값과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정답 비교하기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몇 스트라이크 몇 볼인지 검사하기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</a:rPr>
              <a:t>설명을 위해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answer 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배열에 든 정답이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[1, 5, 4, 2]</a:t>
            </a:r>
            <a:r>
              <a:rPr lang="en-US" altLang="ko-KR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, </a:t>
            </a:r>
            <a:r>
              <a:rPr lang="ko-KR" altLang="en-US" sz="2200" b="0" i="0" u="none" strike="noStrike" baseline="0" dirty="0" err="1">
                <a:latin typeface="YDVYMjOStd12"/>
                <a:ea typeface="NanumGothicCoding" panose="020D0009000000000000" pitchFamily="49" charset="-127"/>
              </a:rPr>
              <a:t>입력값이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 든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value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는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'2346'</a:t>
            </a:r>
            <a:r>
              <a:rPr lang="ko-KR" altLang="en-US" sz="2200" b="0" i="0" u="none" strike="noStrike" baseline="0" dirty="0">
                <a:latin typeface="YDVYMjOStd12"/>
                <a:ea typeface="NanumGothicCoding" panose="020D0009000000000000" pitchFamily="49" charset="-127"/>
              </a:rPr>
              <a:t>으로 가정</a:t>
            </a:r>
            <a:endParaRPr lang="en-US" altLang="ko-KR" sz="2200" b="0" i="0" u="none" strike="noStrike" baseline="0" dirty="0">
              <a:latin typeface="YDVYMjOStd12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</a:rPr>
              <a:t>사람이라면 몇 스트라이크 몇 볼인지를 어떻게 구할까요</a:t>
            </a:r>
            <a:r>
              <a:rPr lang="en-US" altLang="ko-KR" sz="2200" b="0" i="0" u="none" strike="noStrike" baseline="0" dirty="0">
                <a:latin typeface="YDVYMjOStd12"/>
              </a:rPr>
              <a:t>? </a:t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</a:rPr>
              <a:t>정답 숫자를 하나씩 </a:t>
            </a:r>
            <a:r>
              <a:rPr lang="ko-KR" altLang="en-US" sz="2200" b="0" i="0" u="none" strike="noStrike" baseline="0" dirty="0" err="1">
                <a:latin typeface="YDVYMjOStd12"/>
              </a:rPr>
              <a:t>예측값과</a:t>
            </a:r>
            <a:r>
              <a:rPr lang="ko-KR" altLang="en-US" sz="2200" b="0" i="0" u="none" strike="noStrike" baseline="0" dirty="0">
                <a:latin typeface="YDVYMjOStd12"/>
              </a:rPr>
              <a:t> 비교해서 </a:t>
            </a:r>
            <a:r>
              <a:rPr lang="en-US" altLang="ko-KR" sz="2200" b="0" i="0" u="none" strike="noStrike" baseline="0" dirty="0">
                <a:latin typeface="YDVYMjOStd12"/>
              </a:rPr>
              <a:t/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</a:rPr>
              <a:t>같은 숫자가 있는지 찾아보고 </a:t>
            </a:r>
            <a:r>
              <a:rPr lang="en-US" altLang="ko-KR" sz="2200" b="0" i="0" u="none" strike="noStrike" baseline="0" dirty="0">
                <a:latin typeface="YDVYMjOStd12"/>
              </a:rPr>
              <a:t/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</a:rPr>
              <a:t>자릿수도 일치하는지 확인함</a:t>
            </a:r>
            <a:endParaRPr lang="en-US" altLang="ko-KR" sz="2200" b="0" i="0" u="none" strike="noStrike" baseline="0" dirty="0">
              <a:latin typeface="YDVYMjOStd12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</a:rPr>
              <a:t>프로그램을 구현할 때도 마찬가지로 하면 됨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3790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입력값과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정답 비교하기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몇 스트라이크 몇 볼인지 검사하기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</a:rPr>
              <a:t>숫자야구 </a:t>
            </a:r>
            <a:r>
              <a:rPr lang="ko-KR" altLang="en-US" sz="2200" b="0" i="0" u="none" strike="noStrike" baseline="0" dirty="0" err="1">
                <a:latin typeface="YDVYMjOStd12"/>
              </a:rPr>
              <a:t>반복문</a:t>
            </a:r>
            <a:r>
              <a:rPr lang="ko-KR" altLang="en-US" sz="2200" b="0" i="0" u="none" strike="noStrike" baseline="0" dirty="0">
                <a:latin typeface="YDVYMjOStd12"/>
              </a:rPr>
              <a:t> 이해하기</a:t>
            </a:r>
            <a:r>
              <a:rPr lang="en-US" altLang="ko-KR" sz="2200" b="0" i="0" u="none" strike="noStrike" baseline="0" dirty="0">
                <a:latin typeface="YDVYMjOStd12"/>
              </a:rPr>
              <a:t/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</a:rPr>
              <a:t/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</a:rPr>
              <a:t/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</a:rPr>
              <a:t/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</a:rPr>
              <a:t>정답 숫자를 하나씩 선택함</a:t>
            </a:r>
            <a:r>
              <a:rPr lang="en-US" altLang="ko-KR" sz="2200" b="0" i="0" u="none" strike="noStrike" baseline="0" dirty="0">
                <a:latin typeface="YDVYMjOStd12"/>
              </a:rPr>
              <a:t/>
            </a:r>
            <a:br>
              <a:rPr lang="en-US" altLang="ko-KR" sz="2200" b="0" i="0" u="none" strike="noStrike" baseline="0" dirty="0">
                <a:latin typeface="YDVYMjOStd12"/>
              </a:rPr>
            </a:b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sym typeface="Wingdings" panose="05000000000000000000" pitchFamily="2" charset="2"/>
              </a:rPr>
              <a:t>변수 </a:t>
            </a:r>
            <a:r>
              <a:rPr lang="en-US" altLang="ko-KR" sz="2200" b="0" i="0" u="none" strike="noStrike" baseline="0" dirty="0" err="1">
                <a:latin typeface="YDVYMjOStd12"/>
                <a:sym typeface="Wingdings" panose="05000000000000000000" pitchFamily="2" charset="2"/>
              </a:rPr>
              <a:t>i</a:t>
            </a:r>
            <a:r>
              <a:rPr lang="ko-KR" altLang="en-US" sz="2200" b="0" i="0" u="none" strike="noStrike" baseline="0" dirty="0" err="1">
                <a:latin typeface="YDVYMjOStd12"/>
                <a:sym typeface="Wingdings" panose="05000000000000000000" pitchFamily="2" charset="2"/>
              </a:rPr>
              <a:t>를</a:t>
            </a:r>
            <a:r>
              <a:rPr lang="ko-KR" altLang="en-US" sz="2200" b="0" i="0" u="none" strike="noStrike" baseline="0" dirty="0">
                <a:latin typeface="YDVYMjOStd12"/>
                <a:sym typeface="Wingdings" panose="05000000000000000000" pitchFamily="2" charset="2"/>
              </a:rPr>
              <a:t> 선언하고 배열 길이인 </a:t>
            </a:r>
            <a:r>
              <a:rPr lang="en-US" altLang="ko-KR" sz="2200" b="0" i="0" u="none" strike="noStrike" baseline="0" dirty="0" err="1">
                <a:latin typeface="YDVYMjOStd12"/>
                <a:sym typeface="Wingdings" panose="05000000000000000000" pitchFamily="2" charset="2"/>
              </a:rPr>
              <a:t>answer.length</a:t>
            </a:r>
            <a:r>
              <a:rPr lang="ko-KR" altLang="en-US" sz="2200" b="0" i="0" u="none" strike="noStrike" baseline="0" dirty="0">
                <a:latin typeface="YDVYMjOStd12"/>
                <a:sym typeface="Wingdings" panose="05000000000000000000" pitchFamily="2" charset="2"/>
              </a:rPr>
              <a:t>만큼 반복</a:t>
            </a: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/>
            </a:r>
            <a:b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</a:b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 err="1">
                <a:latin typeface="YDVYMjOStd12"/>
                <a:sym typeface="Wingdings" panose="05000000000000000000" pitchFamily="2" charset="2"/>
              </a:rPr>
              <a:t>answer.length</a:t>
            </a:r>
            <a:r>
              <a:rPr lang="ko-KR" altLang="en-US" sz="2200" b="0" i="0" u="none" strike="noStrike" baseline="0" dirty="0">
                <a:latin typeface="YDVYMjOStd12"/>
                <a:sym typeface="Wingdings" panose="05000000000000000000" pitchFamily="2" charset="2"/>
              </a:rPr>
              <a:t>는 </a:t>
            </a: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4</a:t>
            </a:r>
            <a:r>
              <a:rPr lang="ko-KR" altLang="en-US" sz="2200" b="0" i="0" u="none" strike="noStrike" baseline="0" dirty="0">
                <a:latin typeface="YDVYMjOStd12"/>
                <a:sym typeface="Wingdings" panose="05000000000000000000" pitchFamily="2" charset="2"/>
              </a:rPr>
              <a:t>인데 숫자로는 </a:t>
            </a: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0~3</a:t>
            </a:r>
            <a:r>
              <a:rPr lang="ko-KR" altLang="en-US" sz="2200" b="0" i="0" u="none" strike="noStrike" baseline="0" dirty="0">
                <a:latin typeface="YDVYMjOStd12"/>
                <a:sym typeface="Wingdings" panose="05000000000000000000" pitchFamily="2" charset="2"/>
              </a:rPr>
              <a:t>을 반복해야 함</a:t>
            </a: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/>
            </a:r>
            <a:b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</a:b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sym typeface="Wingdings" panose="05000000000000000000" pitchFamily="2" charset="2"/>
              </a:rPr>
              <a:t>따라서 </a:t>
            </a:r>
            <a:r>
              <a:rPr lang="en-US" altLang="ko-KR" sz="2200" b="0" i="0" u="none" strike="noStrike" baseline="0" dirty="0">
                <a:latin typeface="YDVYMjOStd12"/>
                <a:sym typeface="Wingdings" panose="05000000000000000000" pitchFamily="2" charset="2"/>
              </a:rPr>
              <a:t>4 </a:t>
            </a:r>
            <a:r>
              <a:rPr lang="ko-KR" altLang="en-US" sz="2200" b="0" i="0" u="none" strike="noStrike" baseline="0" dirty="0">
                <a:latin typeface="YDVYMjOStd12"/>
                <a:sym typeface="Wingdings" panose="05000000000000000000" pitchFamily="2" charset="2"/>
              </a:rPr>
              <a:t>미만으로 적음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55CFB4-9B0C-4AC0-9866-C5E9BF96A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42" y="3090080"/>
            <a:ext cx="3764755" cy="15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입력값과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정답 비교하기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몇 스트라이크 몇 볼인지 검사하기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몇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스트라이크 몇 볼인지를 화면에 표시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$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logs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태그에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append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메서드로 텍스트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/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태그 동시 추가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        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appendChild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메서드는 하나의 텍스트나 태그만 추가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append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는 여러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개가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가능</a:t>
            </a:r>
            <a:endParaRPr lang="en-US" altLang="ko-KR" sz="2200">
              <a:latin typeface="YDVYMjOStd12"/>
              <a:ea typeface="나눔스퀘어라운드 Regular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메시지를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표시한 후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tries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배열에 방금 입력한 값을 저장해 시도 횟수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늘림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325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입력값과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정답 비교하기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몇 스트라이크 몇 볼인지 검사하기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정답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숫자 하나에 대해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value.indexOf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(answer[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i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])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로 일치하는 숫자가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있는지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찾아냄</a:t>
            </a:r>
            <a:endParaRPr lang="en-US" altLang="ko-KR" sz="2200" b="0" i="0" u="none" strike="noStrike" baseline="0" smtClean="0">
              <a:latin typeface="YDVYMjOStd12"/>
              <a:ea typeface="나눔스퀘어라운드 Regular" panose="020B0600000101010101"/>
            </a:endParaRPr>
          </a:p>
          <a:p>
            <a:pPr>
              <a:lnSpc>
                <a:spcPct val="120000"/>
              </a:lnSpc>
            </a:pP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'2346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'.indexOf(1)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이나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'2346'.indexOf(5)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하면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-1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이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나옴</a:t>
            </a:r>
            <a:endParaRPr lang="en-US" altLang="ko-KR" sz="2200" b="0" i="0" u="none" strike="noStrike" baseline="0" smtClean="0">
              <a:latin typeface="YDVYMjOStd12"/>
              <a:ea typeface="나눔스퀘어라운드 Regular" panose="020B0600000101010101"/>
            </a:endParaRPr>
          </a:p>
          <a:p>
            <a:pPr>
              <a:lnSpc>
                <a:spcPct val="120000"/>
              </a:lnSpc>
            </a:pP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'2346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'.indexOf(4)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를 하면 인덱스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2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에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4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가 있어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2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가 반환됨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</a:b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이때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index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와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i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가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일치하므로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스트라이크</a:t>
            </a:r>
            <a:endParaRPr lang="en-US" altLang="ko-KR" sz="2200" b="0" i="0" u="none" strike="noStrike" baseline="0" smtClean="0">
              <a:latin typeface="YDVYMjOStd12"/>
              <a:ea typeface="나눔스퀘어라운드 Regular" panose="020B0600000101010101"/>
            </a:endParaRPr>
          </a:p>
          <a:p>
            <a:pPr>
              <a:lnSpc>
                <a:spcPct val="120000"/>
              </a:lnSpc>
            </a:pP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'2346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'.indexOf(2)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를 하면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0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이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반환됨</a:t>
            </a:r>
            <a:endParaRPr lang="en-US" altLang="ko-KR" sz="2200" b="0" i="0" u="none" strike="noStrike" baseline="0" smtClean="0">
              <a:latin typeface="YDVYMjOStd12"/>
              <a:ea typeface="나눔스퀘어라운드 Regular" panose="020B0600000101010101"/>
            </a:endParaRPr>
          </a:p>
          <a:p>
            <a:pPr>
              <a:lnSpc>
                <a:spcPct val="120000"/>
              </a:lnSpc>
            </a:pPr>
            <a:r>
              <a:rPr lang="en-US" altLang="ko-KR" sz="2200" b="0" i="0" u="none" strike="noStrike" baseline="0" smtClean="0">
                <a:latin typeface="YDVYMjOStd12"/>
                <a:ea typeface="나눔스퀘어라운드 Regular" panose="020B0600000101010101"/>
              </a:rPr>
              <a:t>-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은 아니지만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i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와 일치하지 않으므로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i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=== 3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>)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볼</a:t>
            </a:r>
            <a:endParaRPr lang="en-US" altLang="ko-KR" sz="2200" b="0" i="0" u="none" strike="noStrike" baseline="0" smtClean="0">
              <a:latin typeface="YDVYMjOStd12"/>
              <a:ea typeface="나눔스퀘어라운드 Regular" panose="020B0600000101010101"/>
            </a:endParaRPr>
          </a:p>
          <a:p>
            <a:pPr>
              <a:lnSpc>
                <a:spcPct val="120000"/>
              </a:lnSpc>
            </a:pP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반복문을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다 돌고 나면 최종적으로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스트라이크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볼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5130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입력값과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정답 비교하기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결과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6143F84-EBA4-4356-8449-9E4EF436D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7136"/>
            <a:ext cx="4781550" cy="3829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659F1A-8866-45D5-8C88-0D79E5266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44" y="2932120"/>
            <a:ext cx="48006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 합치기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+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E887018-82E3-44CE-BBD6-A62BB3870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392625"/>
              </p:ext>
            </p:extLst>
          </p:nvPr>
        </p:nvGraphicFramePr>
        <p:xfrm>
          <a:off x="982980" y="3213593"/>
          <a:ext cx="7532370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문자열이 긴 경우에는 문자열을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나눈 뒤 다시 합칩니다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문자열이 긴 경우에는 문자열을 나눈 뒤 다시 합칩니다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6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입력값과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정답 비교하기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역할 메서드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R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forEach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A0D46ED-BFDD-4382-AD5E-2BD28FD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31547"/>
              </p:ext>
            </p:extLst>
          </p:nvPr>
        </p:nvGraphicFramePr>
        <p:xfrm>
          <a:off x="982980" y="3624544"/>
          <a:ext cx="7532370" cy="252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answer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forEach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number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aIndex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=&gt;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index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indexOf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String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index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-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일치하는 숫자 발견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index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자릿수도 같음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strike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숫자만 같음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ball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6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5C5DF67-154E-45FF-B7B2-E15DA64172F8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</a:rPr>
              <a:t>몇 스트라이크 몇 볼인지 검사하는 부분을 다음과 같이 </a:t>
            </a:r>
            <a:r>
              <a:rPr lang="en-US" altLang="ko-KR" sz="2200" b="0" i="0" u="none" strike="noStrike" baseline="0" dirty="0" err="1">
                <a:latin typeface="YDVYMjOStd12"/>
              </a:rPr>
              <a:t>forEach</a:t>
            </a:r>
            <a:r>
              <a:rPr lang="en-US" altLang="ko-KR" sz="2200" b="0" i="0" u="none" strike="noStrike" baseline="0" dirty="0">
                <a:latin typeface="YDVYMjOStd12"/>
              </a:rPr>
              <a:t> </a:t>
            </a:r>
            <a:r>
              <a:rPr lang="ko-KR" altLang="en-US" sz="2200" b="0" i="0" u="none" strike="noStrike" baseline="0" dirty="0">
                <a:latin typeface="YDVYMjOStd12"/>
              </a:rPr>
              <a:t>메서드로 바꿔 작성할 수 있음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20348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입력값과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정답 비교하기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역할 메서드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R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forEach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5C5DF67-154E-45FF-B7B2-E15DA64172F8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answer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배열에 있는 요소들을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forEach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메서드로 순회함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forEach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는 인수로 함수를 받고 배열의 요소 하나하나에 인수로 받은 함수를 각각 적용함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이때 요소 순서대로 함수를 적용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반복문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역할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7152EF-1592-459B-97A8-0FF4C1E68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16" y="4786644"/>
            <a:ext cx="7415371" cy="11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 사용하기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로또 </a:t>
            </a:r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추첨기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그리기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6.2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무작위로 공 뽑기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6.3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 정렬하기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6.4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일정 후에 실행하기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6.5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타이머와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같이 사용하기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6.6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var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let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차이 이해하기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94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smtClean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6.1</a:t>
            </a:r>
            <a:r>
              <a:rPr lang="en-US" altLang="ko-KR" sz="4000" b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339714-AB4C-4169-8577-DFB7B3C36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30" y="1943548"/>
            <a:ext cx="1432582" cy="4619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AD21E4-C3EE-4079-B48A-6B88BA2071CB}"/>
              </a:ext>
            </a:extLst>
          </p:cNvPr>
          <p:cNvSpPr txBox="1"/>
          <p:nvPr/>
        </p:nvSpPr>
        <p:spPr>
          <a:xfrm>
            <a:off x="2819850" y="1943548"/>
            <a:ext cx="5695499" cy="409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로또 추첨기의 순서도는 매우 간단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무작위로 공을 뽑는 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방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법은 앞 장에서 구현함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긴장감을 위해 뽑은 공을 한 번에 화면에 보여 주는 것이 아니라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초에 하나씩 보여 줌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공이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7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개이므로 총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7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초 동안 보여 줌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순서도는 간단하지만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비동기 특성 때문에 실제로 구현하기는 어려움</a:t>
            </a:r>
            <a:endParaRPr lang="ko-KR" altLang="en-US" sz="2200" dirty="0"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64255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공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lotto.html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99BD3A-8D28-4341-A240-8DF0F8689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27219"/>
              </p:ext>
            </p:extLst>
          </p:nvPr>
        </p:nvGraphicFramePr>
        <p:xfrm>
          <a:off x="982980" y="2499360"/>
          <a:ext cx="7532370" cy="411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&lt;!DOCTYPE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html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&lt;head&gt;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&lt;meta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charset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"utf-8"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&lt;title&gt;</a:t>
                      </a:r>
                      <a:r>
                        <a:rPr lang="ko-KR" altLang="en-US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로또추첨기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&lt;/title&gt;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&lt;style&gt;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.ball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display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inline-block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border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1px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solid black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border-radius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width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height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line-height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font-size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text-align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center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margin-right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&lt;/style&gt;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&lt;/head&gt;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"result"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추첨 결과는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? 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"bonus"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보너스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  <a:endParaRPr lang="en-US" altLang="ko-KR" sz="12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0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공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45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 중 무작위로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공 뽑기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99BD3A-8D28-4341-A240-8DF0F8689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925435"/>
              </p:ext>
            </p:extLst>
          </p:nvPr>
        </p:nvGraphicFramePr>
        <p:xfrm>
          <a:off x="982980" y="3154824"/>
          <a:ext cx="7532370" cy="82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373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candidate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Array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45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fill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().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map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  <a:endParaRPr lang="en-US" altLang="ko-KR" sz="16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1~45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까지의 숫자를 추첨하는 코드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ko-KR" altLang="en-US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배열의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메서드를 사용해 뽑음</a:t>
            </a:r>
            <a:r>
              <a:rPr lang="en-US" altLang="ko-KR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ko-KR" altLang="en-US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뽑은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값들은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candidate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변수에 저장</a:t>
            </a: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7168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공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45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 중 무작위로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공 뽑기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99BD3A-8D28-4341-A240-8DF0F8689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067900"/>
              </p:ext>
            </p:extLst>
          </p:nvPr>
        </p:nvGraphicFramePr>
        <p:xfrm>
          <a:off x="982980" y="4192637"/>
          <a:ext cx="7532370" cy="2103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373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candidate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Array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fill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().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map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shuffle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while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candidate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random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floor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random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 *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candidate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무작위 인덱스 뽑기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spliceArray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candidate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splice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random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뽑은 값은 배열에 들어 있음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spliceArray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배열에 들어 있는 값을 꺼내어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shuffle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shuffle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배열에 넣기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console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shuffle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  <a:endParaRPr lang="en-US" altLang="ko-KR" sz="12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준비된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45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개의 </a:t>
            </a:r>
            <a:r>
              <a:rPr lang="ko-KR" altLang="en-US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</a:rPr>
              <a:t>숫자 </a:t>
            </a:r>
            <a:r>
              <a:rPr lang="ko-KR" altLang="en-US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섞기</a:t>
            </a: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(1)</a:t>
            </a:r>
            <a:r>
              <a:rPr lang="en-US" altLang="ko-KR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빈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배열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>(</a:t>
            </a: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shuffle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하나를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두고 </a:t>
            </a: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candidate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변수에서 하나씩 무작위로 값을 뽑아 옮김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94273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무작위로 공 뽑기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45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 중 무작위로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공 뽑기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준비된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45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개의 </a:t>
            </a:r>
            <a:r>
              <a:rPr lang="ko-KR" altLang="en-US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</a:rPr>
              <a:t>숫자 </a:t>
            </a:r>
            <a:r>
              <a:rPr lang="ko-KR" altLang="en-US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섞기</a:t>
            </a: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(2)</a:t>
            </a:r>
            <a:r>
              <a:rPr lang="en-US" altLang="ko-KR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candidate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배열에서 무작위로 뽑은 숫자를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shuffle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배열로 하나씩 옮김</a:t>
            </a:r>
            <a:r>
              <a:rPr lang="en-US" altLang="ko-KR" sz="220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candidate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배열의 길이가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0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 될 때까지 이를 반복하므로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while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문의 조건식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candidate.length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&gt; 0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을 앞의 코드처럼 작성함</a:t>
            </a:r>
            <a:r>
              <a:rPr lang="en-US" altLang="ko-KR" sz="220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>
                <a:latin typeface="YDVYMjOStd12"/>
                <a:ea typeface="나눔스퀘어라운드 Regular" panose="020B0600000101010101"/>
              </a:rPr>
            </a:br>
            <a:r>
              <a:rPr lang="ko-KR" altLang="en-US" sz="2200" b="1" i="0" u="none" strike="noStrike" baseline="0" smtClean="0">
                <a:solidFill>
                  <a:srgbClr val="000000"/>
                </a:solidFill>
                <a:latin typeface="YDVYGOStd14"/>
                <a:ea typeface="나눔스퀘어라운드 Regular" panose="020B0600000101010101"/>
              </a:rPr>
              <a:t>피셔</a:t>
            </a:r>
            <a:r>
              <a:rPr lang="en-US" altLang="ko-KR" sz="2200" b="1" i="0" u="none" strike="noStrike" baseline="0" dirty="0">
                <a:solidFill>
                  <a:srgbClr val="000000"/>
                </a:solidFill>
                <a:latin typeface="YDVYGOStd14"/>
                <a:ea typeface="나눔스퀘어라운드 Regular" panose="020B0600000101010101"/>
              </a:rPr>
              <a:t>-</a:t>
            </a:r>
            <a:r>
              <a:rPr lang="ko-KR" altLang="en-US" sz="2200" b="1" i="0" u="none" strike="noStrike" baseline="0" dirty="0">
                <a:solidFill>
                  <a:srgbClr val="000000"/>
                </a:solidFill>
                <a:latin typeface="YDVYGOStd14"/>
                <a:ea typeface="나눔스퀘어라운드 Regular" panose="020B0600000101010101"/>
              </a:rPr>
              <a:t>예이츠 </a:t>
            </a:r>
            <a:r>
              <a:rPr lang="ko-KR" altLang="en-US" sz="2200" b="1" i="0" u="none" strike="noStrike" baseline="0" dirty="0" err="1">
                <a:solidFill>
                  <a:srgbClr val="000000"/>
                </a:solidFill>
                <a:latin typeface="YDVYGOStd14"/>
                <a:ea typeface="나눔스퀘어라운드 Regular" panose="020B0600000101010101"/>
              </a:rPr>
              <a:t>셔플</a:t>
            </a:r>
            <a:r>
              <a:rPr lang="en-US" altLang="ko-KR" sz="2200" b="0" i="0" u="none" strike="noStrike" baseline="0" dirty="0">
                <a:solidFill>
                  <a:srgbClr val="666666"/>
                </a:solidFill>
                <a:latin typeface="YDVYMjOStd12"/>
                <a:ea typeface="나눔스퀘어라운드 Regular" panose="020B0600000101010101"/>
              </a:rPr>
              <a:t>(Fisher-Yates Shuffle)</a:t>
            </a:r>
            <a:r>
              <a:rPr lang="ko-KR" altLang="en-US" sz="2200" b="0" i="0" u="none" strike="noStrike" baseline="0" dirty="0">
                <a:solidFill>
                  <a:srgbClr val="000000"/>
                </a:solidFill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solidFill>
                  <a:srgbClr val="000000"/>
                </a:solidFill>
                <a:latin typeface="YDVYGOStd14"/>
                <a:ea typeface="나눔스퀘어라운드 Regular" panose="020B0600000101010101"/>
              </a:rPr>
              <a:t>알고리즘임</a:t>
            </a: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8250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 정렬하기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49" y="1825625"/>
            <a:ext cx="8147797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1) </a:t>
            </a:r>
            <a:r>
              <a:rPr lang="en-US" altLang="ko-KR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sort </a:t>
            </a:r>
            <a:r>
              <a:rPr lang="ko-KR" altLang="en-US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메서드로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뽑은 공 오름차순으로 정렬하기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배열의 크기가 커질수록 정렬의 효율이 선택 정렬보다 훨씬 좋아짐</a:t>
            </a: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418CE4-CBC9-4604-BD47-1960AD8C2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264023"/>
              </p:ext>
            </p:extLst>
          </p:nvPr>
        </p:nvGraphicFramePr>
        <p:xfrm>
          <a:off x="982980" y="3689512"/>
          <a:ext cx="7532370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373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candidate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Array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45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fill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shuffle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candidate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--)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random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floor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random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*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spliceArray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candidate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splice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random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spliceArray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shuffle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shuffle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shuffle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slice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6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sort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b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b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bonus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shuffle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6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bonus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1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 정렬하기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비교 함수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sort </a:t>
            </a:r>
            <a:r>
              <a:rPr lang="ko-KR" altLang="en-US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메서드 안의 함수에 적힌 규칙에 따라 배열이 정렬됨</a:t>
            </a:r>
            <a:r>
              <a:rPr lang="en-US" altLang="ko-KR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이런 함수를 </a:t>
            </a:r>
            <a:r>
              <a:rPr lang="ko-KR" altLang="en-US" sz="2200" b="1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비교 함수</a:t>
            </a:r>
            <a:r>
              <a:rPr lang="ko-KR" altLang="en-US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라 함</a:t>
            </a:r>
            <a:r>
              <a:rPr lang="en-US" altLang="ko-KR" sz="2200" spc="-15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spc="-15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spc="-15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spc="-15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spc="-15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a - b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가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0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보다 크면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b, a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순서로 정렬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a - b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가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0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보다 작으면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a, b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순서로 정렬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0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이면 순서 유지</a:t>
            </a:r>
            <a:endParaRPr lang="en-US" altLang="ko-KR" sz="2200" b="0" i="0" u="none" strike="noStrike" spc="-150" baseline="0" dirty="0">
              <a:latin typeface="NanumGothicCoding" panose="020D0009000000000000" pitchFamily="49" charset="-127"/>
              <a:ea typeface="나눔스퀘어라운드 Regular" panose="020B0600000101010101"/>
              <a:sym typeface="Wingdings" panose="05000000000000000000" pitchFamily="2" charset="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418CE4-CBC9-4604-BD47-1960AD8C2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043442"/>
              </p:ext>
            </p:extLst>
          </p:nvPr>
        </p:nvGraphicFramePr>
        <p:xfrm>
          <a:off x="982980" y="3689512"/>
          <a:ext cx="7532370" cy="396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857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6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따옴표로 감싸지 않고 그대로 적음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소수점을 사용해 표현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앞에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붙여 표현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지수표기법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뒤에 나오는 숫자만큼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거듭제곱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AD127C1-4F43-4F8D-8FAF-F01000405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041958"/>
              </p:ext>
            </p:extLst>
          </p:nvPr>
        </p:nvGraphicFramePr>
        <p:xfrm>
          <a:off x="982980" y="5411669"/>
          <a:ext cx="7532370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5e4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5 * 10000 = 50000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5e+4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5 * 10000 = 50000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5e-3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5 * (1/1000) = 0.005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72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시간 후에 실행하기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setTime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4860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setTimeout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함수로 지정한 시간 뒤에 코드가 실행되게 할 수 있음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endParaRPr lang="en-US" altLang="ko-KR" sz="2200" spc="-150" dirty="0">
              <a:latin typeface="YDVYMjOStd12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endParaRPr lang="en-US" altLang="ko-KR" sz="2200" b="0" i="0" u="none" strike="noStrike" spc="-150" baseline="0" dirty="0">
              <a:latin typeface="YDVYMjOStd12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algn="l"/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두 번째 인수가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밀리초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단위이므로 원하는 초에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1000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을 곱해야 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/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첫 번째 인수로 넣은 함수는 지정한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밀리초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후에 실행됨</a:t>
            </a:r>
            <a:endParaRPr lang="en-US" altLang="ko-KR" sz="2200" b="0" i="0" u="none" strike="noStrike" spc="-150" baseline="0" dirty="0">
              <a:latin typeface="NanumGothicCoding" panose="020D0009000000000000" pitchFamily="49" charset="-127"/>
              <a:ea typeface="나눔스퀘어라운드 Regular" panose="020B0600000101010101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1EEF25-2A0D-402A-9D9B-3C5840240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86" y="3550337"/>
            <a:ext cx="6182968" cy="12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8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시간 후에 실행하기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첫 번째 공을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 뒤에 뽑기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518949-9863-4E62-BBED-225C8746E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07972"/>
              </p:ext>
            </p:extLst>
          </p:nvPr>
        </p:nvGraphicFramePr>
        <p:xfrm>
          <a:off x="982980" y="2497136"/>
          <a:ext cx="7532370" cy="228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373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bonus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'#result'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$ball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'div’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ball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className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'ball’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ball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$ball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1000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  <a:endParaRPr lang="en-US" altLang="ko-KR" sz="16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E312939-F3B4-4B3F-8F47-148E16EAA602}"/>
              </a:ext>
            </a:extLst>
          </p:cNvPr>
          <p:cNvSpPr txBox="1">
            <a:spLocks/>
          </p:cNvSpPr>
          <p:nvPr/>
        </p:nvSpPr>
        <p:spPr>
          <a:xfrm>
            <a:off x="628650" y="2494860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400" b="0" i="0" u="none" strike="noStrike" baseline="0" dirty="0">
              <a:latin typeface="YDVYMjOStd12"/>
            </a:endParaRPr>
          </a:p>
          <a:p>
            <a:pPr algn="l">
              <a:lnSpc>
                <a:spcPct val="150000"/>
              </a:lnSpc>
            </a:pPr>
            <a:endParaRPr lang="en-US" altLang="ko-KR" sz="2400" dirty="0">
              <a:latin typeface="YDVYMjOStd12"/>
            </a:endParaRPr>
          </a:p>
          <a:p>
            <a:pPr algn="l">
              <a:lnSpc>
                <a:spcPct val="150000"/>
              </a:lnSpc>
            </a:pPr>
            <a:endParaRPr lang="en-US" altLang="ko-KR" sz="2400" b="0" i="0" u="none" strike="noStrike" baseline="0" dirty="0">
              <a:latin typeface="YDVYMjOStd12"/>
            </a:endParaRPr>
          </a:p>
          <a:p>
            <a:pPr algn="l">
              <a:lnSpc>
                <a:spcPct val="150000"/>
              </a:lnSpc>
            </a:pPr>
            <a:endParaRPr lang="en-US" altLang="ko-KR" sz="240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2371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시간 후에 실행하기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첫 번째 공을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 뒤에 뽑기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A8C57DD-6A5D-431A-8A0D-41E28F1EB255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공 하나를 뽑은 모습</a:t>
            </a:r>
            <a:endParaRPr lang="en-US" altLang="ko-KR" sz="2200" spc="-150" dirty="0">
              <a:latin typeface="YDVYMjOStd12"/>
              <a:ea typeface="나눔스퀘어라운드 Regular" panose="020B0600000101010101"/>
              <a:sym typeface="Wingdings" panose="05000000000000000000" pitchFamily="2" charset="2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2A0E2B1-2A90-4B7D-B310-5297EA60A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00" y="3073857"/>
            <a:ext cx="7308000" cy="325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3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타이머와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같이 사용하기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일반 공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 화면 표시하기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A8C57DD-6A5D-431A-8A0D-41E28F1EB255}"/>
              </a:ext>
            </a:extLst>
          </p:cNvPr>
          <p:cNvSpPr txBox="1">
            <a:spLocks/>
          </p:cNvSpPr>
          <p:nvPr/>
        </p:nvSpPr>
        <p:spPr>
          <a:xfrm>
            <a:off x="628650" y="2496549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endParaRPr lang="en-US" altLang="ko-KR" sz="220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endParaRPr lang="en-US" altLang="ko-KR" sz="220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for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문으로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0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부터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winBalls.length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- 1(5)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까지 반복</a:t>
            </a: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1000 * (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i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+ 1) </a:t>
            </a:r>
            <a:r>
              <a:rPr lang="ko-KR" altLang="en-US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밀리초마다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공을 하나씩 생성해서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winBalls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[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i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]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숫자를 넣음</a:t>
            </a: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초에는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winBalls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[0], 2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초에는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winBalls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[1], 3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초에는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winBalls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[2]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공이 생성됨</a:t>
            </a:r>
            <a:endParaRPr lang="en-US" altLang="ko-KR" sz="2200" spc="-150" dirty="0">
              <a:latin typeface="YDVYMjOStd12"/>
              <a:ea typeface="나눔스퀘어라운드 Regular" panose="020B0600000101010101"/>
              <a:sym typeface="Wingdings" panose="05000000000000000000" pitchFamily="2" charset="2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0239C4-2399-48C7-AC94-518D602A6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69552"/>
              </p:ext>
            </p:extLst>
          </p:nvPr>
        </p:nvGraphicFramePr>
        <p:xfrm>
          <a:off x="982980" y="2497136"/>
          <a:ext cx="7532370" cy="2103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373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bonus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'#result'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nn-NO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for 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 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 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nn-NO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++)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$ball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'div’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ball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className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'ball’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ball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$ball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1000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* 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2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8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타이머와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같이 사용하기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보너스 공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 뒤 표시하기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A8C57DD-6A5D-431A-8A0D-41E28F1EB255}"/>
              </a:ext>
            </a:extLst>
          </p:cNvPr>
          <p:cNvSpPr txBox="1">
            <a:spLocks/>
          </p:cNvSpPr>
          <p:nvPr/>
        </p:nvSpPr>
        <p:spPr>
          <a:xfrm>
            <a:off x="628650" y="2496549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endParaRPr lang="en-US" altLang="ko-KR" sz="220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endParaRPr lang="en-US" altLang="ko-KR" sz="220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일반 공을 뽑는 코드와 중복됨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0239C4-2399-48C7-AC94-518D602A6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930169"/>
              </p:ext>
            </p:extLst>
          </p:nvPr>
        </p:nvGraphicFramePr>
        <p:xfrm>
          <a:off x="982980" y="2497136"/>
          <a:ext cx="7532370" cy="179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3735">
                <a:tc>
                  <a:txBody>
                    <a:bodyPr/>
                    <a:lstStyle/>
                    <a:p>
                      <a:pPr algn="l"/>
                      <a:r>
                        <a:rPr lang="pt-BR" altLang="ko-KR" sz="16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const </a:t>
                      </a:r>
                      <a:r>
                        <a:rPr lang="pt-BR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$bonus </a:t>
                      </a:r>
                      <a:r>
                        <a:rPr lang="pt-BR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pt-BR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document</a:t>
                      </a:r>
                      <a:r>
                        <a:rPr lang="pt-BR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pt-BR" altLang="ko-KR" sz="16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</a:rPr>
                        <a:t>querySelector</a:t>
                      </a:r>
                      <a:r>
                        <a:rPr lang="pt-BR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pt-BR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'#bonus’</a:t>
                      </a:r>
                      <a:r>
                        <a:rPr lang="pt-BR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</a:rPr>
                        <a:t>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setTimeout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(()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=&gt;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  const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$ball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document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createElement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'div’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ball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className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'ball’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ball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bonus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bonus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appendChild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$ball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},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7000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  <a:endParaRPr lang="en-US" altLang="ko-KR" sz="16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30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타이머와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같이 사용하기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중복 코드 제거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A8C57DD-6A5D-431A-8A0D-41E28F1EB255}"/>
              </a:ext>
            </a:extLst>
          </p:cNvPr>
          <p:cNvSpPr txBox="1">
            <a:spLocks/>
          </p:cNvSpPr>
          <p:nvPr/>
        </p:nvSpPr>
        <p:spPr>
          <a:xfrm>
            <a:off x="628650" y="2496549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중복되는 것은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함수로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뽑아내고 중복되지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않는 것은 매개변수로 만들기</a:t>
            </a:r>
            <a:endParaRPr lang="en-US" altLang="ko-KR" sz="2200" spc="-150" dirty="0">
              <a:latin typeface="YDVYMjOStd12"/>
              <a:ea typeface="나눔스퀘어라운드 Regular" panose="020B0600000101010101"/>
              <a:sym typeface="Wingdings" panose="05000000000000000000" pitchFamily="2" charset="2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0239C4-2399-48C7-AC94-518D602A6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20048"/>
              </p:ext>
            </p:extLst>
          </p:nvPr>
        </p:nvGraphicFramePr>
        <p:xfrm>
          <a:off x="982980" y="3374715"/>
          <a:ext cx="7532370" cy="3383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373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'#result'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drawBall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$parent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$ball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'div’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ball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className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'ball’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ball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parent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$ball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200" b="1" i="0" u="none" strike="noStrike" baseline="0" dirty="0">
                        <a:solidFill>
                          <a:srgbClr val="000000"/>
                        </a:solidFill>
                        <a:latin typeface="NanumGothicCoding-Bold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nn-NO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 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 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 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nn-NO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++)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drawBall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$result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1000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* 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endParaRPr lang="pt-BR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pt-BR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$bonus 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'#bonus'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drawBall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bonus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$bonus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7000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  <a:endParaRPr lang="en-US" altLang="ko-KR" sz="12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타이머와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같이 사용하기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결과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9559F8F-6B9F-4968-A6BB-5EC937A4C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7136"/>
            <a:ext cx="7164000" cy="31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var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let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차이 이해하기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반복문에서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let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var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바꿔 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A8C57DD-6A5D-431A-8A0D-41E28F1EB255}"/>
              </a:ext>
            </a:extLst>
          </p:cNvPr>
          <p:cNvSpPr txBox="1">
            <a:spLocks/>
          </p:cNvSpPr>
          <p:nvPr/>
        </p:nvSpPr>
        <p:spPr>
          <a:xfrm>
            <a:off x="628650" y="2508980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단순히 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var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로 바꾼 것인데 결과가 완전히 달라짐</a:t>
            </a:r>
            <a:endParaRPr lang="en-US" altLang="ko-KR" sz="2200" spc="-150" dirty="0">
              <a:latin typeface="YDVYMjOStd12"/>
              <a:ea typeface="나눔스퀘어라운드 Regular" panose="020B0600000101010101"/>
              <a:sym typeface="Wingdings" panose="05000000000000000000" pitchFamily="2" charset="2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0239C4-2399-48C7-AC94-518D602A6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938331"/>
              </p:ext>
            </p:extLst>
          </p:nvPr>
        </p:nvGraphicFramePr>
        <p:xfrm>
          <a:off x="982980" y="2976131"/>
          <a:ext cx="7532370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373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var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++)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drawBall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1000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* 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2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1065765-22FF-43D8-914F-C2FD8DB1E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4216330"/>
            <a:ext cx="5409467" cy="24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var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let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차이 이해하기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반복문에서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let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var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바꿔 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A8C57DD-6A5D-431A-8A0D-41E28F1EB255}"/>
              </a:ext>
            </a:extLst>
          </p:cNvPr>
          <p:cNvSpPr txBox="1">
            <a:spLocks/>
          </p:cNvSpPr>
          <p:nvPr/>
        </p:nvSpPr>
        <p:spPr>
          <a:xfrm>
            <a:off x="628650" y="2508980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>
                <a:latin typeface=""/>
                <a:ea typeface="나눔스퀘어라운드 Regular" panose="020B0600000101010101"/>
              </a:rPr>
              <a:t>보너스 공을 빼고 모든 공에 숫자가 뜨지 않음</a:t>
            </a:r>
            <a:endParaRPr lang="en-US" altLang="ko-KR" sz="2200" dirty="0">
              <a:latin typeface=""/>
              <a:ea typeface="나눔스퀘어라운드 Regular" panose="020B0600000101010101"/>
            </a:endParaRPr>
          </a:p>
          <a:p>
            <a:r>
              <a:rPr lang="en-US" altLang="ko-KR" sz="2200" dirty="0" err="1">
                <a:latin typeface=""/>
                <a:ea typeface="나눔스퀘어라운드 Regular" panose="020B0600000101010101"/>
              </a:rPr>
              <a:t>winballs</a:t>
            </a:r>
            <a:r>
              <a:rPr lang="en-US" altLang="ko-KR" sz="2200" dirty="0">
                <a:latin typeface=""/>
                <a:ea typeface="나눔스퀘어라운드 Regular" panose="020B0600000101010101"/>
              </a:rPr>
              <a:t>[</a:t>
            </a:r>
            <a:r>
              <a:rPr lang="en-US" altLang="ko-KR" sz="2200" dirty="0" err="1">
                <a:latin typeface=""/>
                <a:ea typeface="나눔스퀘어라운드 Regular" panose="020B0600000101010101"/>
              </a:rPr>
              <a:t>i</a:t>
            </a:r>
            <a:r>
              <a:rPr lang="en-US" altLang="ko-KR" sz="2200" dirty="0">
                <a:latin typeface=""/>
                <a:ea typeface="나눔스퀘어라운드 Regular" panose="020B0600000101010101"/>
              </a:rPr>
              <a:t>]</a:t>
            </a:r>
            <a:r>
              <a:rPr lang="ko-KR" altLang="en-US" sz="2200" dirty="0">
                <a:latin typeface=""/>
                <a:ea typeface="나눔스퀘어라운드 Regular" panose="020B0600000101010101"/>
              </a:rPr>
              <a:t>와 </a:t>
            </a:r>
            <a:r>
              <a:rPr lang="en-US" altLang="ko-KR" sz="2200" dirty="0" err="1">
                <a:latin typeface=""/>
                <a:ea typeface="나눔스퀘어라운드 Regular" panose="020B0600000101010101"/>
              </a:rPr>
              <a:t>i</a:t>
            </a:r>
            <a:r>
              <a:rPr lang="ko-KR" altLang="en-US" sz="2200" dirty="0">
                <a:latin typeface=""/>
                <a:ea typeface="나눔스퀘어라운드 Regular" panose="020B0600000101010101"/>
              </a:rPr>
              <a:t>를 콘솔로 출력하면 모두 </a:t>
            </a:r>
            <a:r>
              <a:rPr lang="en-US" altLang="ko-KR" sz="2200" dirty="0">
                <a:latin typeface=""/>
                <a:ea typeface="나눔스퀘어라운드 Regular" panose="020B0600000101010101"/>
              </a:rPr>
              <a:t>undefined 6</a:t>
            </a:r>
            <a:r>
              <a:rPr lang="ko-KR" altLang="en-US" sz="2200" dirty="0">
                <a:latin typeface=""/>
                <a:ea typeface="나눔스퀘어라운드 Regular" panose="020B0600000101010101"/>
              </a:rPr>
              <a:t>으로 나옴</a:t>
            </a:r>
            <a:endParaRPr lang="en-US" altLang="ko-KR" sz="2200" dirty="0">
              <a:latin typeface=""/>
              <a:ea typeface="나눔스퀘어라운드 Regular" panose="020B0600000101010101"/>
            </a:endParaRPr>
          </a:p>
          <a:p>
            <a:r>
              <a:rPr lang="ko-KR" altLang="en-US" sz="2200" dirty="0">
                <a:latin typeface=""/>
                <a:ea typeface="나눔스퀘어라운드 Regular" panose="020B0600000101010101"/>
                <a:sym typeface="Wingdings" panose="05000000000000000000" pitchFamily="2" charset="2"/>
              </a:rPr>
              <a:t>이것이 </a:t>
            </a:r>
            <a:r>
              <a:rPr lang="en-US" altLang="ko-KR" sz="2200" dirty="0">
                <a:latin typeface=""/>
                <a:ea typeface="나눔스퀘어라운드 Regular" panose="020B0600000101010101"/>
                <a:sym typeface="Wingdings" panose="05000000000000000000" pitchFamily="2" charset="2"/>
              </a:rPr>
              <a:t>var</a:t>
            </a:r>
            <a:r>
              <a:rPr lang="ko-KR" altLang="en-US" sz="2200" dirty="0">
                <a:latin typeface=""/>
                <a:ea typeface="나눔스퀘어라운드 Regular" panose="020B0600000101010101"/>
                <a:sym typeface="Wingdings" panose="05000000000000000000" pitchFamily="2" charset="2"/>
              </a:rPr>
              <a:t>와 </a:t>
            </a:r>
            <a:r>
              <a:rPr lang="en-US" altLang="ko-KR" sz="2200" dirty="0">
                <a:latin typeface=""/>
                <a:ea typeface="나눔스퀘어라운드 Regular" panose="020B0600000101010101"/>
                <a:sym typeface="Wingdings" panose="05000000000000000000" pitchFamily="2" charset="2"/>
              </a:rPr>
              <a:t>let</a:t>
            </a:r>
            <a:r>
              <a:rPr lang="ko-KR" altLang="en-US" sz="2200" dirty="0">
                <a:latin typeface=""/>
                <a:ea typeface="나눔스퀘어라운드 Regular" panose="020B0600000101010101"/>
                <a:sym typeface="Wingdings" panose="05000000000000000000" pitchFamily="2" charset="2"/>
              </a:rPr>
              <a:t>의 결정적인 차이</a:t>
            </a:r>
            <a:endParaRPr lang="en-US" altLang="ko-KR" sz="2200" dirty="0">
              <a:latin typeface=""/>
              <a:ea typeface="나눔스퀘어라운드 Regular" panose="020B0600000101010101"/>
              <a:sym typeface="Wingdings" panose="05000000000000000000" pitchFamily="2" charset="2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0239C4-2399-48C7-AC94-518D602A6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030510"/>
              </p:ext>
            </p:extLst>
          </p:nvPr>
        </p:nvGraphicFramePr>
        <p:xfrm>
          <a:off x="982980" y="3984315"/>
          <a:ext cx="7532370" cy="179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78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var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++)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drawBall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winBalls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1000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* 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⑥ undefined 6</a:t>
                      </a:r>
                      <a:endParaRPr lang="en-US" altLang="ko-KR" sz="16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17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var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let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차이 이해하기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변수는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스코프를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가짐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A8C57DD-6A5D-431A-8A0D-41E28F1EB255}"/>
              </a:ext>
            </a:extLst>
          </p:cNvPr>
          <p:cNvSpPr txBox="1">
            <a:spLocks/>
          </p:cNvSpPr>
          <p:nvPr/>
        </p:nvSpPr>
        <p:spPr>
          <a:xfrm>
            <a:off x="628650" y="2508980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var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는 함수 </a:t>
            </a:r>
            <a:r>
              <a:rPr lang="ko-KR" altLang="en-US" sz="2200" dirty="0" err="1">
                <a:latin typeface="YDVYMjOStd12"/>
                <a:ea typeface="나눔스퀘어라운드 Regular" panose="020B0600000101010101"/>
              </a:rPr>
              <a:t>스코프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a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를 콘솔로 출력하면 에러가 발생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a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는 함수 안에 선언된 변수이므로 함수 바깥에서는 접근할 수 없음</a:t>
            </a:r>
            <a:endParaRPr lang="en-US" altLang="ko-KR" sz="2200" dirty="0">
              <a:latin typeface="YDVYMjOStd12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함수를 경계로 접근 여부가 달라지는 것을 </a:t>
            </a:r>
            <a:r>
              <a:rPr lang="ko-KR" altLang="en-US" sz="2200" b="1" i="0" u="none" strike="noStrike" baseline="0" dirty="0">
                <a:latin typeface="YDVYMjOStd12"/>
                <a:ea typeface="나눔스퀘어라운드 Regular" panose="020B0600000101010101"/>
              </a:rPr>
              <a:t>함수 </a:t>
            </a:r>
            <a:r>
              <a:rPr lang="ko-KR" altLang="en-US" sz="2200" b="1" i="0" u="none" strike="noStrike" baseline="0" dirty="0" err="1">
                <a:latin typeface="YDVYMjOStd12"/>
                <a:ea typeface="나눔스퀘어라운드 Regular" panose="020B0600000101010101"/>
              </a:rPr>
              <a:t>스코프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라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함</a:t>
            </a:r>
            <a:endParaRPr lang="ko" altLang="en-US" sz="2200" dirty="0">
              <a:latin typeface="맑은 고딕" panose="020B0503020000020004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0239C4-2399-48C7-AC94-518D602A6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915331"/>
              </p:ext>
            </p:extLst>
          </p:nvPr>
        </p:nvGraphicFramePr>
        <p:xfrm>
          <a:off x="982980" y="3017161"/>
          <a:ext cx="7532370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78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b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var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console.log(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FF111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Uncaught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ReferenceError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a is not defined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53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진법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숫자 앞에 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0b</a:t>
            </a: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진법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 앞에 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0o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altLang="ko-KR" sz="3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16</a:t>
            </a:r>
            <a:r>
              <a:rPr lang="ko-KR" altLang="en-US" sz="3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진법</a:t>
            </a:r>
            <a:r>
              <a:rPr lang="en-US" altLang="ko-KR" sz="3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3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 앞에 </a:t>
            </a:r>
            <a:r>
              <a:rPr lang="en-US" altLang="ko-KR" sz="3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0x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AD127C1-4F43-4F8D-8FAF-F01000405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243741"/>
              </p:ext>
            </p:extLst>
          </p:nvPr>
        </p:nvGraphicFramePr>
        <p:xfrm>
          <a:off x="982980" y="5552342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0x1c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28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D9CDC58-3982-4B10-92C1-F6247732B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84388"/>
              </p:ext>
            </p:extLst>
          </p:nvPr>
        </p:nvGraphicFramePr>
        <p:xfrm>
          <a:off x="982980" y="3006090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0b11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C8940D8-ED0B-4760-A033-A3ACC3226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138321"/>
              </p:ext>
            </p:extLst>
          </p:nvPr>
        </p:nvGraphicFramePr>
        <p:xfrm>
          <a:off x="982980" y="4279216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0o15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13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2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var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let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차이 이해하기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변수는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스코프를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가짐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2549CD-ADE4-4D81-99E9-85A7165B612A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  <a:p>
            <a:pPr algn="l"/>
            <a:endParaRPr lang="en-US" altLang="ko-KR" sz="2400" dirty="0">
              <a:latin typeface="YDVYMjOStd12"/>
            </a:endParaRPr>
          </a:p>
          <a:p>
            <a:pPr algn="l"/>
            <a:endParaRPr lang="en-US" altLang="ko-KR" sz="2400" b="0" i="0" u="none" strike="noStrike" baseline="0" dirty="0">
              <a:latin typeface="YDVYMjOStd12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A8C57DD-6A5D-431A-8A0D-41E28F1EB255}"/>
              </a:ext>
            </a:extLst>
          </p:cNvPr>
          <p:cNvSpPr txBox="1">
            <a:spLocks/>
          </p:cNvSpPr>
          <p:nvPr/>
        </p:nvSpPr>
        <p:spPr>
          <a:xfrm>
            <a:off x="628650" y="2508980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let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은 블록 </a:t>
            </a:r>
            <a:r>
              <a:rPr lang="ko-KR" altLang="en-US" sz="2200" dirty="0" err="1">
                <a:latin typeface="YDVYMjOStd12"/>
                <a:ea typeface="나눔스퀘어라운드 Regular" panose="020B0600000101010101"/>
              </a:rPr>
              <a:t>스코프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a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를 콘솔로 출력하면 에러가 발생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블록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바깥에서는 블록 안에 있는 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let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에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접근할 수 없음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const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도 블록 </a:t>
            </a:r>
            <a:r>
              <a:rPr lang="ko-KR" altLang="en-US" sz="2200" dirty="0" err="1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스코프를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 가짐</a:t>
            </a:r>
            <a:endParaRPr lang="en-US" altLang="ko-KR" sz="2200" dirty="0">
              <a:latin typeface="YDVYMjOStd12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블록을 경계로 접근 여부가 달라지는 것을 </a:t>
            </a:r>
            <a:r>
              <a:rPr lang="ko-KR" altLang="en-US" sz="2200" b="1" i="0" u="none" strike="noStrike" baseline="0" dirty="0">
                <a:latin typeface="YDVYMjOStd12"/>
                <a:ea typeface="나눔스퀘어라운드 Regular" panose="020B0600000101010101"/>
              </a:rPr>
              <a:t>블록 </a:t>
            </a:r>
            <a:r>
              <a:rPr lang="ko-KR" altLang="en-US" sz="2200" b="1" i="0" u="none" strike="noStrike" baseline="0" dirty="0" err="1">
                <a:latin typeface="YDVYMjOStd12"/>
                <a:ea typeface="나눔스퀘어라운드 Regular" panose="020B0600000101010101"/>
              </a:rPr>
              <a:t>스코프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라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함</a:t>
            </a:r>
            <a:endParaRPr lang="ko" altLang="en-US" sz="2200" dirty="0">
              <a:latin typeface="맑은 고딕" panose="020B0503020000020004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0239C4-2399-48C7-AC94-518D602A6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747783"/>
              </p:ext>
            </p:extLst>
          </p:nvPr>
        </p:nvGraphicFramePr>
        <p:xfrm>
          <a:off x="982980" y="3017161"/>
          <a:ext cx="7532370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78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true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console.log(a);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FF111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Uncaught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ReferenceError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a is not defined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0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다루기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가위바위보 게임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그리기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7.2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객체로 변수 묶기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7.3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일정 시간마다 반복하기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7.4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타이머 멈췄다 다시 실행하기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7.5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가위바위보 규칙 찾기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2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5255662-AF2B-42F3-B093-90BFFD32C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543" y="2634295"/>
            <a:ext cx="2043965" cy="3854087"/>
          </a:xfr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가위바위보의 게임의 순서도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98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rsp.html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생성과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850A41-2DCC-4435-8525-F21CF979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120871"/>
              </p:ext>
            </p:extLst>
          </p:nvPr>
        </p:nvGraphicFramePr>
        <p:xfrm>
          <a:off x="982980" y="2499360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57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&lt;html&gt;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&lt;head&gt;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&lt;meta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charset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"utf-8"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&lt;title&gt;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가위바위보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&lt;/title&gt;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&lt;style&gt;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#computer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width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142px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height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200px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&lt;/style&gt;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&lt;/head&gt;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&lt;div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"computer"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&gt;&lt;/div&gt;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&lt;div&gt;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&lt;button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"scissors"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btn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&lt;/button&gt;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&lt;button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"rock"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btn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&lt;/button&gt;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&lt;button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"paper"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btn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보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&lt;/button&gt;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&lt;/div&gt;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5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rsp.html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생성과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850A41-2DCC-4435-8525-F21CF979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143667"/>
              </p:ext>
            </p:extLst>
          </p:nvPr>
        </p:nvGraphicFramePr>
        <p:xfrm>
          <a:off x="982980" y="2499360"/>
          <a:ext cx="7532370" cy="2865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57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&lt;div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"score"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&gt;0&lt;/div&gt;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$computer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'#computer’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$score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'#score’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$rock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'#rock’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fr-FR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fr-FR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$scissors </a:t>
                      </a:r>
                      <a:r>
                        <a:rPr lang="fr-FR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fr-FR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fr-FR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fr-FR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fr-FR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fr-FR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'#scissors’</a:t>
                      </a:r>
                      <a:r>
                        <a:rPr lang="fr-FR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pt-BR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$paper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'#paper’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IMG_URL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'./rsp.png’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computer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style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background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url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IMG_URL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0 0`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computer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style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backgroundSize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'auto 200px'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&lt;/body&gt;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&lt;/html&gt;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8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rsp.html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생성과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495C714-52CD-4E78-A584-7B82A4792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02" y="2499360"/>
            <a:ext cx="4067176" cy="38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객체로 변수 묶기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스프라이트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바위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이미지가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하나로 합쳐져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있음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이미지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요청 횟수를 줄이기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위한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기법으로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서버에 한 번만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요청하면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이미지가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합쳐져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있어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CSS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와 자바스크립트로 적절히 잘라서 화면에 표시해 함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170831-5838-4A1A-BCC2-3FFF39C0B3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89" y="4993203"/>
            <a:ext cx="3892062" cy="12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객체로 변수 묶기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스프라이트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보는 각각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#computer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태그에 다음과 같은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background CSS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속성을 적용하면 표시됨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background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속성은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url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x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좌표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y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좌표로 구성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CF835C-154F-441E-8D2C-3B7BA715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836698"/>
              </p:ext>
            </p:extLst>
          </p:nvPr>
        </p:nvGraphicFramePr>
        <p:xfrm>
          <a:off x="982980" y="4388152"/>
          <a:ext cx="7532370" cy="1188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IMG_URL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‘./rsp.png’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computer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`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url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IMG_URL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0 0`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가위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computer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background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`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url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IMG_URL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-220px 0`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바위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computer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background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`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url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IMG_URL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-440px 0`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보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1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객체로 변수 묶기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스프라이트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49" y="2497136"/>
            <a:ext cx="8049185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이미지가 매우 크므로 화면에 알맞게 표시하기 위해 이미지의 크기 조절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가로는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auto(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자동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세로는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200px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가로세로의 비율 유지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backgroundSize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CSS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속성은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background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속성과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항상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같이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CF835C-154F-441E-8D2C-3B7BA715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719549"/>
              </p:ext>
            </p:extLst>
          </p:nvPr>
        </p:nvGraphicFramePr>
        <p:xfrm>
          <a:off x="982980" y="5285925"/>
          <a:ext cx="7532370" cy="4284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computer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backgroundSize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'auto 200px'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2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객체로 변수 묶기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스프라이트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가위는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x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좌표가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0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(0px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이면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px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생략 가능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바위는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-220px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보는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-440px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에 위치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y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좌표는 모두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0</a:t>
            </a: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따라서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x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좌표를 변수에 저장하면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CF835C-154F-441E-8D2C-3B7BA715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50477"/>
              </p:ext>
            </p:extLst>
          </p:nvPr>
        </p:nvGraphicFramePr>
        <p:xfrm>
          <a:off x="982980" y="4388152"/>
          <a:ext cx="7532370" cy="1463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computer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backgroundSize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'auto 200px'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scissorsX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'-0'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가위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rockX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'-220px'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바위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paperX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'-440px'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보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정수로 바꾸기</a:t>
            </a:r>
            <a:endParaRPr lang="en-US" altLang="ko-KR" sz="2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문자열을 실수로 바꾸기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D9CDC58-3982-4B10-92C1-F6247732B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72549"/>
              </p:ext>
            </p:extLst>
          </p:nvPr>
        </p:nvGraphicFramePr>
        <p:xfrm>
          <a:off x="982980" y="3092476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parseInt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'3.14'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C8940D8-ED0B-4760-A033-A3ACC3226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17204"/>
              </p:ext>
            </p:extLst>
          </p:nvPr>
        </p:nvGraphicFramePr>
        <p:xfrm>
          <a:off x="982980" y="4594567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parseFloat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'3.14'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3.14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92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객체로 변수 묶기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객체로 묶어서 표현하기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 변수들은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x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좌표라는 공통점이 있음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따라서 객체로 묶어서 표현하는 것이 좋음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나중에 가위바위보 점수를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/>
              </a:rPr>
              <a:t>계산할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때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도움이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CF835C-154F-441E-8D2C-3B7BA715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73982"/>
              </p:ext>
            </p:extLst>
          </p:nvPr>
        </p:nvGraphicFramePr>
        <p:xfrm>
          <a:off x="982980" y="4388152"/>
          <a:ext cx="7532370" cy="201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computer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backgroundSize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'auto 200px'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rspX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{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scissors: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'0'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가위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rock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'-220px'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바위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paper: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'-440px'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보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};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2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시간마다 반복하기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0.05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초마다 가위바위보 그림 바꾸기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처음에는 가위였다가 바위로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그다음에는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보로 그림이 바뀜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x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좌표만 바꿔서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#computer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태그의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background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로 넣으면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CF835C-154F-441E-8D2C-3B7BA715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99634"/>
              </p:ext>
            </p:extLst>
          </p:nvPr>
        </p:nvGraphicFramePr>
        <p:xfrm>
          <a:off x="805815" y="3547072"/>
          <a:ext cx="7532370" cy="3017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rspX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…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endParaRPr lang="en-US" altLang="ko-KR" sz="1200" b="1" i="0" u="none" strike="noStrike" baseline="0" dirty="0">
                        <a:solidFill>
                          <a:srgbClr val="1D56FF"/>
                        </a:solidFill>
                        <a:latin typeface="NanumGothicCoding-Bold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computerChoice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'scissors'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changeComputerHand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computerChoice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'rock'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computerChoice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'scissors’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computerChoice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'scissors'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computerChoice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'paper’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else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computerChoice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'paper'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computerChoice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'rock’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computer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style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background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`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</a:rPr>
                        <a:t>url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IMG_URL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)  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rspX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computerChoice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0`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computer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style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backgroundSize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'auto 200px'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}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4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시간마다 반복하기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0.05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초마다 가위바위보 그림 바꾸기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changeComputerHand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함수를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50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밀리초마다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실행해야 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setTimeout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은 특정 시간 이후에 한 번만 실행되고 끝남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특정 주기로 어떤 작업을 계속 수행하려면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setTimeout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내부에서 다시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setTimeout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을 실행하면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CF835C-154F-441E-8D2C-3B7BA715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123351"/>
              </p:ext>
            </p:extLst>
          </p:nvPr>
        </p:nvGraphicFramePr>
        <p:xfrm>
          <a:off x="982980" y="5011077"/>
          <a:ext cx="7532370" cy="1554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changeComputerHand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...</a:t>
                      </a:r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computer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backgroundSize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'auto 200px'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smtClean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setTimeout</a:t>
                      </a:r>
                      <a:r>
                        <a:rPr lang="en-US" altLang="ko-KR" sz="1600" b="1" i="0" u="none" strike="noStrike" baseline="0" smtClean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smtClean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changeComputerHand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50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changeComputerHand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50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29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시간마다 반복하기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setInterval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986432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changeComputerHand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함수 내부에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setTimeout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이 하나 더 들어 있음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changeComputerHand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함수가 끝나기 직전에 다시 타이머가 작동됨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50</a:t>
            </a:r>
            <a:r>
              <a:rPr lang="ko-KR" altLang="en-US" sz="2200" b="0" i="0" u="none" strike="noStrike" baseline="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밀리초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주기로 함수가 호출되는 효과를 얻을 수 있음</a:t>
            </a:r>
            <a:endParaRPr lang="en-US" altLang="ko-KR" sz="2200" b="0" i="0" u="none" strike="noStrike" baseline="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3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시간마다 반복하기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setInterval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같은 효과를 내는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setInterval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함수가 있음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사용 방법은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setTimeout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과 매우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비슷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388266-FEAA-49C8-BA02-E99EA1C62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92" y="3680078"/>
            <a:ext cx="6778355" cy="14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시간마다 반복하기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setInterval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20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setTimeout</a:t>
            </a:r>
            <a:r>
              <a:rPr lang="ko-KR" altLang="en-US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을 </a:t>
            </a:r>
            <a:r>
              <a:rPr lang="en-US" altLang="ko-KR" sz="220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setInterval</a:t>
            </a:r>
            <a:r>
              <a:rPr lang="ko-KR" altLang="en-US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로 대체하면</a:t>
            </a: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>
                <a:latin typeface="NanumGothicCoding" panose="020D0009000000000000" pitchFamily="49" charset="-127"/>
                <a:ea typeface="나눔스퀘어라운드 Regular" panose="020B0600000101010101"/>
              </a:rPr>
            </a:br>
            <a:endParaRPr lang="en-US" altLang="ko-KR" sz="220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marL="358775" indent="0">
              <a:lnSpc>
                <a:spcPct val="120000"/>
              </a:lnSpc>
              <a:buNone/>
            </a:pPr>
            <a:r>
              <a:rPr lang="en-US" altLang="ko-KR" sz="2200" smtClean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setInterval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함수를 사용하면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changeComputerHand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함수에서는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setTimeout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함수를 </a:t>
            </a:r>
            <a:r>
              <a:rPr lang="ko-KR" altLang="en-US" sz="2200" b="0" i="0" u="none" strike="noStrike" baseline="0">
                <a:latin typeface="NanumGothicCoding" panose="020D0009000000000000" pitchFamily="49" charset="-127"/>
                <a:ea typeface="나눔스퀘어라운드 Regular" panose="020B0600000101010101"/>
              </a:rPr>
              <a:t>제거해도 </a:t>
            </a:r>
            <a:r>
              <a:rPr lang="ko-KR" altLang="en-US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됨</a:t>
            </a:r>
            <a:endParaRPr lang="en-US" altLang="ko-KR" sz="2200" b="0" i="0" u="none" strike="noStrike" baseline="0" smtClean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 marL="358775" indent="0">
              <a:lnSpc>
                <a:spcPct val="120000"/>
              </a:lnSpc>
              <a:buNone/>
            </a:pP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이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제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50</a:t>
            </a:r>
            <a:r>
              <a:rPr lang="ko-KR" altLang="en-US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밀리초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(1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초에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20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번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)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마다 컴퓨터의 손 이미지가 바뀜</a:t>
            </a: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745928C-2F47-4ABA-B69A-5F047E74E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489740"/>
              </p:ext>
            </p:extLst>
          </p:nvPr>
        </p:nvGraphicFramePr>
        <p:xfrm>
          <a:off x="982980" y="3088493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changeComputerHand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computer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backgroundSize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'auto 200px'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setInterval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changeComputerHand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50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9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 멈췄다 다시 실행하기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clearInterval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YDVYMjOStd12"/>
                <a:ea typeface="나눔스퀘어라운드 Regular" panose="020B0600000101010101"/>
              </a:rPr>
              <a:t>setInterval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함수를 취소할 수 있는 방법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CF835C-154F-441E-8D2C-3B7BA715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59281"/>
              </p:ext>
            </p:extLst>
          </p:nvPr>
        </p:nvGraphicFramePr>
        <p:xfrm>
          <a:off x="982980" y="4169361"/>
          <a:ext cx="7532370" cy="228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changeComputerHand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{...}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intervalId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setInterval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changeComputerHand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50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clickButton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clearInterval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intervalId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  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점수 계산 및 화면 표시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setTimeout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intervalId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setInterval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changeComputerHand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50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1000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rock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addEventListener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'click'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clickButton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scissors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addEventListener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'click'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clickButton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paper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addEventListener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'click'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clickButton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12A270C-50A8-42E9-AD60-D72D3EBD5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3" y="3079800"/>
            <a:ext cx="5483685" cy="91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1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 멈췄다 다시 실행하기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버그 발생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그림이 멈춘 동안 버튼을 여러 번 클릭하면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초 뒤에 그림이 평소보다 훨씬 더 빠르게 돌아가고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그다음부터는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버튼을 클릭해도 그림이 멈추지 않음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이는 버튼을 클릭할 때마다 각각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setTimeout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타이머가 실행되기 때문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이 현상을 막으려면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(1)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그림이 멈춰 있는 동안 버튼을 클릭해도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clickButton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함수가 호출되지 않게 하거나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(2)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clickButton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함수를 호출해도 아무 일도 일어나지 않게 만들면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6939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 멈췄다 다시 실행하기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해결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방법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removeEventListener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메서드 사용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그림이 멈춰 있는 동안 버튼을 클릭해도 </a:t>
            </a:r>
            <a:r>
              <a:rPr lang="en-US" altLang="ko-KR" sz="2200" b="0" i="0" u="none" strike="noStrike" baseline="0" dirty="0" err="1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clickButton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함수가 호출되지 않게 태그에 등록했던 클릭 이벤트를 잠깐 제거했다가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1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초 뒤에 다시 연결함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3B5ED-6C1D-4FF5-A1FE-CC9F4A2AA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02" y="3082870"/>
            <a:ext cx="6487703" cy="13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 멈췄다 다시 실행하기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해결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방법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CF835C-154F-441E-8D2C-3B7BA715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723698"/>
              </p:ext>
            </p:extLst>
          </p:nvPr>
        </p:nvGraphicFramePr>
        <p:xfrm>
          <a:off x="982980" y="2499361"/>
          <a:ext cx="7532370" cy="423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655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clearInterval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intervalId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rock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removeEventListener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scissors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removeEventListener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paper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removeEventListener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6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//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점수 계산 및 화면 표시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rock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scissors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paper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intervalId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setInterval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changeComputerHand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50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rock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scissors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paper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94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NaN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Not a Number(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숫자가 아님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약어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D71209-1118-4713-AC51-826ADC158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521010"/>
              </p:ext>
            </p:extLst>
          </p:nvPr>
        </p:nvGraphicFramePr>
        <p:xfrm>
          <a:off x="982980" y="3092476"/>
          <a:ext cx="7532370" cy="100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parseInt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(prompt());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대화창이 뜨면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abc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입력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NaN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769758C-1272-44C4-881D-B16666FED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263812"/>
              </p:ext>
            </p:extLst>
          </p:nvPr>
        </p:nvGraphicFramePr>
        <p:xfrm>
          <a:off x="982980" y="4366261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typeof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NaN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6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 멈췄다 다시 실행하기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해결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방법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spc="-150" baseline="0" dirty="0">
                <a:latin typeface="YDVYMjOStd12"/>
                <a:ea typeface="나눔스퀘어라운드 Regular" panose="020B0600000101010101"/>
              </a:rPr>
              <a:t>이벤트를 제거하는 대신에 함수가 아무 일도 하지 않게 만들기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CF835C-154F-441E-8D2C-3B7BA715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7421"/>
              </p:ext>
            </p:extLst>
          </p:nvPr>
        </p:nvGraphicFramePr>
        <p:xfrm>
          <a:off x="982980" y="3201034"/>
          <a:ext cx="7532370" cy="3291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clickable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clickable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clearInterval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intervalId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clickable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점수 계산 및 화면 표시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clickable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intervalId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setInterval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changeComputerHand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rock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scissors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paper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1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가위바위보 규칙 찾기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선택지를 클릭했는지 확인하기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49" y="2497136"/>
            <a:ext cx="8192621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event.target.textContent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를 사용하면 글자를 알아낼 수 있음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CF835C-154F-441E-8D2C-3B7BA715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41504"/>
              </p:ext>
            </p:extLst>
          </p:nvPr>
        </p:nvGraphicFramePr>
        <p:xfrm>
          <a:off x="982980" y="3201034"/>
          <a:ext cx="7532370" cy="3291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clickButton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clickable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clearInterval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intervalId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clickable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false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myChoice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바위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’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?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'rock’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: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가위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’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?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'scissors’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'paper’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clickable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true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intervalId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setInterval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changeComputerHand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50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66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가위바위보 규칙 찾기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승부 결정하기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간단하게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if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문을 사용해서 모든 경우를 직접 코딩해도 됨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코드가 길어지고 중복 제거도 어려움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가위바위보 점수 표 활용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무승부이면 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0, 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이기면 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2 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또는 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-1, 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지면 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1 </a:t>
            </a:r>
            <a:r>
              <a:rPr lang="ko-KR" altLang="en-US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또는 </a:t>
            </a: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-2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CD43B5-B7D2-4707-B2CF-74A0DB0AF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5" y="4219611"/>
            <a:ext cx="4030630" cy="14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가위바위보 규칙 찾기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승부 결정하기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점수 표 활용해 코드 작성하면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EFDB6C-A397-4AD0-B67D-2374211C5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28240"/>
              </p:ext>
            </p:extLst>
          </p:nvPr>
        </p:nvGraphicFramePr>
        <p:xfrm>
          <a:off x="982980" y="3201034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655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scoreTable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rock: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scissors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paper: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clickable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clickButton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clickable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clearInterval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intervalId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clickable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myChoice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?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'rock’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: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?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'scissors’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'paper'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7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가위바위보 규칙 찾기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승부 결정하기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EFDB6C-A397-4AD0-B67D-2374211C5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557271"/>
              </p:ext>
            </p:extLst>
          </p:nvPr>
        </p:nvGraphicFramePr>
        <p:xfrm>
          <a:off x="982980" y="2499361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655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myScore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scoreTable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myChoice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computerScore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scoreTable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computerChoice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diff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myScore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computerScore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diff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diff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승리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diff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diff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패배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무승부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clickable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intervalId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setInterval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changeComputerHand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64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가위바위보 규칙 찾기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점수 계산 및 메시지 표시하기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승리 시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점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패배 시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-1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점을 주고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#score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태그에 메시지까지 표시하는 절차까지 완료하면 완성됨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</a:b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0109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Date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다루기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반응속도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그리기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8.2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클릭할 때 화면 전환하기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8.3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반응속도 측정하기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8.4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평균 반응속도 구하기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8.5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성급한 클릭 막기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0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반응속도 테스트 순서도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EB386-8CDB-4FE4-805D-8E465671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60" y="2380876"/>
            <a:ext cx="3521731" cy="4279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F1CC3D-2B92-4B4F-8EBB-18DCD358DA8E}"/>
              </a:ext>
            </a:extLst>
          </p:cNvPr>
          <p:cNvSpPr txBox="1"/>
          <p:nvPr/>
        </p:nvSpPr>
        <p:spPr>
          <a:xfrm>
            <a:off x="5087401" y="2499360"/>
            <a:ext cx="3427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ea typeface="나눔스퀘어라운드 Regular" panose="020B0600000101010101"/>
              </a:rPr>
              <a:t>테스트할 때 파랑 화면</a:t>
            </a:r>
            <a:r>
              <a:rPr lang="en-US" altLang="ko-KR" dirty="0">
                <a:ea typeface="나눔스퀘어라운드 Regular" panose="020B0600000101010101"/>
              </a:rPr>
              <a:t>, </a:t>
            </a:r>
            <a:r>
              <a:rPr lang="ko-KR" altLang="en-US" dirty="0">
                <a:ea typeface="나눔스퀘어라운드 Regular" panose="020B0600000101010101"/>
              </a:rPr>
              <a:t>빨강 화면</a:t>
            </a:r>
            <a:r>
              <a:rPr lang="en-US" altLang="ko-KR" dirty="0">
                <a:ea typeface="나눔스퀘어라운드 Regular" panose="020B0600000101010101"/>
              </a:rPr>
              <a:t>, </a:t>
            </a:r>
            <a:r>
              <a:rPr lang="ko-KR" altLang="en-US" dirty="0">
                <a:ea typeface="나눔스퀘어라운드 Regular" panose="020B0600000101010101"/>
              </a:rPr>
              <a:t>초록 화면이 각각 따로 있는 것이 아니라 한 화면에서 색만 바뀜</a:t>
            </a:r>
            <a:endParaRPr lang="en-US" altLang="ko-KR" dirty="0">
              <a:ea typeface="나눔스퀘어라운드 Regular" panose="020B0600000101010101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ea typeface="나눔스퀘어라운드 Regular" panose="020B0600000101010101"/>
              </a:rPr>
              <a:t>이벤트 연결할 대상인 화면은 하나뿐</a:t>
            </a:r>
          </a:p>
        </p:txBody>
      </p:sp>
    </p:spTree>
    <p:extLst>
      <p:ext uri="{BB962C8B-B14F-4D97-AF65-F5344CB8AC3E}">
        <p14:creationId xmlns:p14="http://schemas.microsoft.com/office/powerpoint/2010/main" val="161574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수정한 순서도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A6948E-2F2E-47E9-90D9-9048D8E4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95" y="2499360"/>
            <a:ext cx="4662062" cy="39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3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response-check.html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생성과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850A41-2DCC-4435-8525-F21CF979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788359"/>
              </p:ext>
            </p:extLst>
          </p:nvPr>
        </p:nvGraphicFramePr>
        <p:xfrm>
          <a:off x="982980" y="2499360"/>
          <a:ext cx="7532370" cy="3291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57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&lt;!DOCTYPE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html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&lt;html&gt;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&lt;head&gt;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&lt;meta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charset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"utf-8"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&lt;title&gt;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반응속도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&lt;/title&gt;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&lt;style&gt;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#screen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width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300px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height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200px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text-align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center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user-select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none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#screen.waiting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aqua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8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산술 연산자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D71209-1118-4713-AC51-826ADC158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39457"/>
              </p:ext>
            </p:extLst>
          </p:nvPr>
        </p:nvGraphicFramePr>
        <p:xfrm>
          <a:off x="982980" y="3045583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6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 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12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6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1.5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6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%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 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**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16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3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response-check.html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생성과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850A41-2DCC-4435-8525-F21CF979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816515"/>
              </p:ext>
            </p:extLst>
          </p:nvPr>
        </p:nvGraphicFramePr>
        <p:xfrm>
          <a:off x="982980" y="2499360"/>
          <a:ext cx="7532370" cy="414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57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#screen.ready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white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#screen.now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greenyellow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&lt;/style&gt;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&lt;/head&gt;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"screen"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"waiting"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클릭해서 시작하세요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&lt;/div&gt;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"result"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&gt;&lt;/div&gt;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$screen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'#screen'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'#result'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&lt;/body&gt;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&lt;/html&gt;</a:t>
                      </a:r>
                      <a:endParaRPr lang="en-US" altLang="ko-KR" sz="14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6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response-check.html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생성과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8640C7-7FF8-49A0-8272-94BE207624E5}"/>
              </a:ext>
            </a:extLst>
          </p:cNvPr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CSS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로 클래스별 색을 미리 지정함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waiting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클래스가 붙으면 대기 화면인 파란색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ready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클래스가 붙으면 준비 화면인 빨간색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now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클래스가 붙으면 클릭 화면인 초록색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2283C0-B85E-4AE1-92C6-427E5697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40" y="4680985"/>
            <a:ext cx="5800626" cy="181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클릭할 때 화면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8264338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리스너로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화면별로 다르게 작동하게 구현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 화면이 어떤 화면인지를 알아야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태그에 해당 클래스가 들어 있는지는 다음 방법으로 알 수 있음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46989-07B7-4AE3-A1B1-6F4D9246A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59" y="4405736"/>
            <a:ext cx="7293222" cy="9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클릭할 때 화면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49" y="1825625"/>
            <a:ext cx="8273303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리스너로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화면별로 다르게 작동하게 구현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해당 클래스가 들어 있다면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true,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들어 있지 않다면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false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따라서 다음과 같이 분기 처리 가능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DB0C354-2D16-46BC-AAAA-EA20AE804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78546"/>
              </p:ext>
            </p:extLst>
          </p:nvPr>
        </p:nvGraphicFramePr>
        <p:xfrm>
          <a:off x="982980" y="3900268"/>
          <a:ext cx="7532370" cy="243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655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$screen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'#screen’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$result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'#result’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400" b="1" i="0" u="none" strike="noStrike" baseline="0" dirty="0">
                        <a:solidFill>
                          <a:srgbClr val="08BDEB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contains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'waiting'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대기 화면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contains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'ready'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준비 화면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contains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'now'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클릭 화면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4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클릭할 때 화면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49" y="1825625"/>
            <a:ext cx="8353985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리스너로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화면별로 다르게 작동하게 구현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대기 화면 클릭 시 준비 화면으로 넘어가야 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waiting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클래스 제거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en-US" altLang="ko-KR" sz="2200" dirty="0"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ready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클래스 추가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클래스의 수정 및 제거는 다음과 같이 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코드에 적용하면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다음 쪽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77F3D4-FA7C-4793-9172-A74C176D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91" y="4388151"/>
            <a:ext cx="6670865" cy="138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5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클릭할 때 화면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8255374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리스너로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화면별로 다르게 작동하게 구현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C24CF38-19BB-4E97-B4E2-33D552F7A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68028"/>
              </p:ext>
            </p:extLst>
          </p:nvPr>
        </p:nvGraphicFramePr>
        <p:xfrm>
          <a:off x="982980" y="2634296"/>
          <a:ext cx="7532370" cy="2560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655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contains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'waiting'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대기 화면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'waiting’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'ready’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초록색이 되면 클릭하세요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contains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'ready'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준비 화면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contains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'now'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클릭 화면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2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클릭할 때 화면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49" y="1825625"/>
            <a:ext cx="8425704" cy="67373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리스너로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화면별로 다르게 작동하게 구현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타이머를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작동해 일정 시간이 지난 뒤 클릭 화면으로 넘어가게 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무작위로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시간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지정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2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Math.random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2000~3000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밀리초로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범위 지정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37793D7-C9C3-4747-8205-F17AFDC52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269110"/>
              </p:ext>
            </p:extLst>
          </p:nvPr>
        </p:nvGraphicFramePr>
        <p:xfrm>
          <a:off x="982980" y="3994059"/>
          <a:ext cx="7532370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57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contains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'waiting'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대기 화면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'waiting’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'ready’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초록색이 되면 클릭하세요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'ready’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'now’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클릭하세요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floor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*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+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2000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2000~3000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사이 수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contains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'ready'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준비 화면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.contains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'now'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클릭 화면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2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52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반응속도 측정하기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반응속도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종료 시각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시작 시각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 시각 구하기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 화면으로 전환할 때 시작 시각 저장하고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 화면에서 클릭할 때 종료 시각 저장함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종료 시각에서 시작 시각을 빼면 반응속도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37793D7-C9C3-4747-8205-F17AFDC52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377656"/>
              </p:ext>
            </p:extLst>
          </p:nvPr>
        </p:nvGraphicFramePr>
        <p:xfrm>
          <a:off x="982980" y="3994059"/>
          <a:ext cx="7532370" cy="82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57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new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Date(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2021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31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 Wed Mar 31 2021 00:00:00 GMT+0900 (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대한민국 표준시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new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Date(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2021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31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18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30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5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 Wed Mar 31 2021 18:30:05 GMT+0900 (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대한민국 표준시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</a:t>
                      </a:r>
                      <a:endParaRPr lang="en-US" altLang="ko-KR" sz="12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2902EB8-1717-46AF-9951-1A5C25206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3156972"/>
            <a:ext cx="5261563" cy="6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반응속도 측정하기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반응속도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종료 시각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시작 시각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37793D7-C9C3-4747-8205-F17AFDC52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05471"/>
              </p:ext>
            </p:extLst>
          </p:nvPr>
        </p:nvGraphicFramePr>
        <p:xfrm>
          <a:off x="982980" y="2300074"/>
          <a:ext cx="7532370" cy="4480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57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$screen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'#screen'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'#result’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let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startTime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let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endTime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contains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'waiting'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대기 화면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remove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'waiting’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'ready’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초록색이 되면 클릭하세요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startTime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new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979D"/>
                          </a:solidFill>
                          <a:latin typeface="NanumGothicCoding-Bold"/>
                        </a:rPr>
                        <a:t>Date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remove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'ready’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'now’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클릭하세요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!’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},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floor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random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*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+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2000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2000~3000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사이 수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contains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'ready'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준비 화면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contains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'now'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클릭 화면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endTime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new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979D"/>
                          </a:solidFill>
                          <a:latin typeface="NanumGothicCoding-Bold"/>
                        </a:rPr>
                        <a:t>Date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result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endTime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-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startTime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</a:rPr>
                        <a:t>ms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screen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classList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remove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'now’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screen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classList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add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'waiting’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screen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클릭해서 시작하세요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16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반응속도 구하기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반응속도 모두 기록하기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record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라는 배열 만들어 반응속도 기록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37793D7-C9C3-4747-8205-F17AFDC52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3046"/>
              </p:ext>
            </p:extLst>
          </p:nvPr>
        </p:nvGraphicFramePr>
        <p:xfrm>
          <a:off x="982980" y="2995025"/>
          <a:ext cx="7532370" cy="37719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57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$screen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'#screen'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'#result'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startTime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endTime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records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endParaRPr lang="en-US" altLang="ko-KR" sz="1050" b="0" i="0" u="none" strike="noStrike" baseline="0" dirty="0">
                        <a:solidFill>
                          <a:srgbClr val="08BDEB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contains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'waiting'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)) {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대기 화면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...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contains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'ready'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)) {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준비 화면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screen.classList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contains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'now'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)) {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클릭 화면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endTime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new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Date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05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current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endTime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startTime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records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current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average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records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reduce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((a, c)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/ 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records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result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`</a:t>
                      </a:r>
                      <a:r>
                        <a:rPr lang="ko-KR" altLang="en-US" sz="105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현재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current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ms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ko-KR" altLang="en-US" sz="105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평균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average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ms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`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startTime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null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05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endTime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null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remove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'now’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'waiting’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screen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05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클릭해서 시작하세요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’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05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5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Hello, JavaScript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자바스크립트를 시작하기 전에 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1.2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프로그래밍 사고력 기르기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73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무한 값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D71209-1118-4713-AC51-826ADC158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373061"/>
              </p:ext>
            </p:extLst>
          </p:nvPr>
        </p:nvGraphicFramePr>
        <p:xfrm>
          <a:off x="982980" y="3063169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Infinity</a:t>
                      </a:r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typeof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Infinity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number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-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Infinity</a:t>
                      </a:r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Infinity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Infinity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Infinity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Infinity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NaN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NaN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0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반응속도 구하기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반응속도 모두 기록하기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반복해서 측정해야 하므로 측정이 끝날 때마다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startTime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endTime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null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로 비움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평균 반응 속도를 측정한 모습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BF8463-778F-4319-93D2-1B778673C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7" y="4358641"/>
            <a:ext cx="2355606" cy="22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반응속도 구하기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평균 구하기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reduce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라는 배열의 메서드 사용해 모든 값의 합 구하기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reduce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배열의 값들을 하나의 새로운 값으로 합치는 메서드로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다음과 같이 구성됨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5E8E83-BA01-4D92-9986-5E9238C91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814956"/>
              </p:ext>
            </p:extLst>
          </p:nvPr>
        </p:nvGraphicFramePr>
        <p:xfrm>
          <a:off x="982980" y="3170871"/>
          <a:ext cx="7532370" cy="36458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58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average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records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reduce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/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records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  <a:endParaRPr lang="en-US" altLang="ko-KR" sz="16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575C5C8-BBCF-43BA-BA98-B9202888F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65" y="5138879"/>
            <a:ext cx="6467684" cy="13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7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반응속도 구하기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reduce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초깃값이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있는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reduce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계산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초깃값이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없는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reduce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51DE1C-5888-4700-A8C3-38D1BEC9F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59" y="2970730"/>
            <a:ext cx="5580909" cy="1213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66D6FD-BB63-482D-810E-173D9EB97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60" y="5078263"/>
            <a:ext cx="4818909" cy="12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성급한 클릭 막기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사용자가 마음이 급하거나 예측 클릭할 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사용자에게 너무 성급하게 클릭했다는 메시지를 띄워 주고 다시 시도하게 해야 하고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초록 화면으로 넘어가는 타이머를 멈추고 대기 화면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파란 화면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으로 보내야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49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성급한 클릭 막기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사용자가 마음이 급하거나 예측 클릭할 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D1085-B4A2-4F5A-9E12-F1F8D169F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1" y="2499360"/>
            <a:ext cx="4225436" cy="39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이차원 배열 다루기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틱택토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그리기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9.2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이차원 배열 다루기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9.3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표 직접 그리기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9.4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차례 전환하기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9.5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승부 판단하기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77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틱택토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게임의 순서도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C224EC-575D-4020-8CD1-6FD6AB61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395" y="2499360"/>
            <a:ext cx="4822561" cy="39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tictactoe.html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A7F498-1E5D-4557-B4EA-FB530B04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47578"/>
              </p:ext>
            </p:extLst>
          </p:nvPr>
        </p:nvGraphicFramePr>
        <p:xfrm>
          <a:off x="982980" y="2499360"/>
          <a:ext cx="7532370" cy="411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&lt;!DOCTYPE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html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&lt;html&gt;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&lt;head&gt;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&lt;meta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charset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"utf-8"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&lt;title&gt;</a:t>
                      </a:r>
                      <a:r>
                        <a:rPr lang="ko-KR" altLang="en-US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틱택토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&lt;/title&gt;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&lt;style&gt;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table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border-collapse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collapse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td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border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1px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solid black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width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height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text-align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center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&lt;/style&gt;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&lt;/head&gt;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&lt;/body&gt;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&lt;/html&gt;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02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이차원 배열 다루기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3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 표를 자바스크립트로 표시하면</a:t>
            </a:r>
            <a:endParaRPr lang="en-US" altLang="ko-KR" sz="3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3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안에 배열이 들어 있어서 이를 </a:t>
            </a:r>
            <a:r>
              <a:rPr lang="ko-KR" altLang="en-US" sz="3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이차원 배열</a:t>
            </a:r>
            <a:r>
              <a:rPr lang="ko-KR" altLang="en-US" sz="3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이라 함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이차원 배열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2DCC72-2563-4903-85BB-C7E8637D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75" y="2892426"/>
            <a:ext cx="1302118" cy="12654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585706"/>
              </p:ext>
            </p:extLst>
          </p:nvPr>
        </p:nvGraphicFramePr>
        <p:xfrm>
          <a:off x="954575" y="4300060"/>
          <a:ext cx="7532370" cy="1158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null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'X'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null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'O'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null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'O'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null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'O'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'X'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40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이차원 배열 다루기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표를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HTML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51A285-3F4B-4DCD-9823-963E03CAA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904775"/>
              </p:ext>
            </p:extLst>
          </p:nvPr>
        </p:nvGraphicFramePr>
        <p:xfrm>
          <a:off x="982980" y="2499360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&lt;table&gt;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&lt;tr&gt;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"td00"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&gt;&lt;/td&gt;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"td01"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&gt;X&lt;/td&gt;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"td02"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&gt;&lt;/td&gt;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&lt;/tr&gt;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&lt;tr&gt;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"td10"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&gt;O&lt;/td&gt;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"td11"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&gt;&lt;/td&gt;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"td12"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&gt;O&lt;/td&gt;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&lt;/tr&gt;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&lt;tr&gt;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"td20"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&gt;&lt;/td&gt;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"td21"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&gt;O&lt;/td&gt;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"td22"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&gt;X&lt;/td&gt;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&lt;/tr&gt;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&lt;/table&gt;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F5952E-6857-4F36-BBB7-5B28CF5275F4}"/>
              </a:ext>
            </a:extLst>
          </p:cNvPr>
          <p:cNvSpPr txBox="1"/>
          <p:nvPr/>
        </p:nvSpPr>
        <p:spPr>
          <a:xfrm>
            <a:off x="4149969" y="2634296"/>
            <a:ext cx="4208586" cy="139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ea typeface="나눔스퀘어라운드 Regular" panose="020B0600000101010101"/>
              </a:rPr>
              <a:t>table: </a:t>
            </a:r>
            <a:r>
              <a:rPr lang="ko-KR" altLang="en-US" dirty="0">
                <a:ea typeface="나눔스퀘어라운드 Regular" panose="020B0600000101010101"/>
              </a:rPr>
              <a:t>전체 표를 담당하는 태그</a:t>
            </a:r>
            <a:endParaRPr lang="en-US" altLang="ko-KR" dirty="0">
              <a:ea typeface="나눔스퀘어라운드 Regular" panose="020B0600000101010101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ea typeface="나눔스퀘어라운드 Regular" panose="020B0600000101010101"/>
              </a:rPr>
              <a:t>tr:</a:t>
            </a:r>
            <a:r>
              <a:rPr lang="ko-KR" altLang="en-US" dirty="0">
                <a:ea typeface="나눔스퀘어라운드 Regular" panose="020B0600000101010101"/>
              </a:rPr>
              <a:t> 표의 가로줄</a:t>
            </a:r>
            <a:endParaRPr lang="en-US" altLang="ko-KR" dirty="0">
              <a:ea typeface="나눔스퀘어라운드 Regular" panose="020B0600000101010101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ea typeface="나눔스퀘어라운드 Regular" panose="020B0600000101010101"/>
              </a:rPr>
              <a:t>td:</a:t>
            </a:r>
            <a:r>
              <a:rPr lang="ko-KR" altLang="en-US" dirty="0">
                <a:ea typeface="나눔스퀘어라운드 Regular" panose="020B0600000101010101"/>
              </a:rPr>
              <a:t> 각 칸을 담당</a:t>
            </a:r>
            <a:endParaRPr lang="en-US" altLang="ko-KR" dirty="0">
              <a:ea typeface="나눔스퀘어라운드 Regular" panose="020B0600000101010101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ea typeface="나눔스퀘어라운드 Regular" panose="020B0600000101010101"/>
              </a:rPr>
              <a:t>칸을 구별하려고 </a:t>
            </a:r>
            <a:r>
              <a:rPr lang="ko-KR" altLang="en-US" err="1">
                <a:ea typeface="나눔스퀘어라운드 Regular" panose="020B0600000101010101"/>
              </a:rPr>
              <a:t>칸별로</a:t>
            </a:r>
            <a:r>
              <a:rPr lang="ko-KR" altLang="en-US">
                <a:ea typeface="나눔스퀘어라운드 Regular" panose="020B0600000101010101"/>
              </a:rPr>
              <a:t> </a:t>
            </a:r>
            <a:r>
              <a:rPr lang="ko-KR" altLang="en-US" smtClean="0">
                <a:ea typeface="나눔스퀘어라운드 Regular" panose="020B0600000101010101"/>
              </a:rPr>
              <a:t>아이디 부여</a:t>
            </a:r>
            <a:endParaRPr lang="ko-KR" altLang="en-US" dirty="0"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2623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619056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문자와 숫자 더하기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+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연산자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</a:t>
            </a:r>
            <a:r>
              <a:rPr lang="en-US" altLang="ko-KR" sz="2200" b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sz="2200" b="1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68288" indent="-268288">
              <a:lnSpc>
                <a:spcPct val="120000"/>
              </a:lnSpc>
              <a:spcAft>
                <a:spcPts val="600"/>
              </a:spcAft>
              <a:buNone/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문자열과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자료형을 더하면 다른 자료형이 문자열로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형 변환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후 문자열과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더해짐</a:t>
            </a:r>
            <a:endParaRPr lang="en-US" altLang="ko-KR" sz="2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D71209-1118-4713-AC51-826ADC158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91240"/>
              </p:ext>
            </p:extLst>
          </p:nvPr>
        </p:nvGraphicFramePr>
        <p:xfrm>
          <a:off x="982980" y="4282584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'1'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31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이차원 배열 다루기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td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태그들을 이차원 배열 구성하면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51A285-3F4B-4DCD-9823-963E03CAA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91930"/>
              </p:ext>
            </p:extLst>
          </p:nvPr>
        </p:nvGraphicFramePr>
        <p:xfrm>
          <a:off x="982980" y="2499360"/>
          <a:ext cx="7532370" cy="1158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td00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td01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td02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td11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td12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td20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td21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td22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09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직접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표를 그리면서 각 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(td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이차원 배열에 담아야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코드는 구조분해 할당 문법 사용함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원래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코드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구조분해 할당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866630"/>
              </p:ext>
            </p:extLst>
          </p:nvPr>
        </p:nvGraphicFramePr>
        <p:xfrm>
          <a:off x="982980" y="3096894"/>
          <a:ext cx="7532370" cy="1158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body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 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$table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'table'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'div'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결과창</a:t>
                      </a:r>
                      <a:endParaRPr lang="ko-KR" altLang="en-US" sz="1400" b="0" i="0" u="none" strike="noStrike" baseline="0" dirty="0">
                        <a:solidFill>
                          <a:srgbClr val="00A20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E07CBB-48B9-49E6-8D49-0CDD67F5F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340800"/>
              </p:ext>
            </p:extLst>
          </p:nvPr>
        </p:nvGraphicFramePr>
        <p:xfrm>
          <a:off x="982980" y="5634940"/>
          <a:ext cx="7532370" cy="4284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body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3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직접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여러 개의 속성을 변수에 넣는 경우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여러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줄에 걸쳐 할당하는 코드를 한 줄로 줄임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할당하는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속성이 많아질수록 편리함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구조분해 할당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91369"/>
              </p:ext>
            </p:extLst>
          </p:nvPr>
        </p:nvGraphicFramePr>
        <p:xfrm>
          <a:off x="982980" y="3096894"/>
          <a:ext cx="7532370" cy="944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obj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 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obj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다음 두 줄을 이렇게 한 줄로 표현 가능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obj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obj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2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직접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나머지 부분 완성하기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855215"/>
              </p:ext>
            </p:extLst>
          </p:nvPr>
        </p:nvGraphicFramePr>
        <p:xfrm>
          <a:off x="982980" y="2499361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body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 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$table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'table'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'div'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결과창</a:t>
                      </a:r>
                      <a:endParaRPr lang="ko-KR" altLang="en-US" sz="1400" b="0" i="0" u="none" strike="noStrike" baseline="0" dirty="0">
                        <a:solidFill>
                          <a:srgbClr val="00A20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rows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endParaRPr lang="en-US" altLang="ko-KR" sz="1400" b="1" i="0" u="none" strike="noStrike" baseline="0" dirty="0">
                        <a:solidFill>
                          <a:srgbClr val="000000"/>
                        </a:solidFill>
                        <a:latin typeface="NanumGothicCoding-Bold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for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++)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$tr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'tr’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cells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for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j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j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++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$td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'td’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cells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$td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$td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rows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cells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table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$tr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body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appendChild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$table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body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appendChild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$result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7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직접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나머지 부분 완성하기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423CD80-F358-49BD-864C-35F9B21B8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5" y="2634296"/>
            <a:ext cx="47815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차례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 이벤트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리스너를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붙어야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클릭한 칸에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입력하게 하기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161381"/>
              </p:ext>
            </p:extLst>
          </p:nvPr>
        </p:nvGraphicFramePr>
        <p:xfrm>
          <a:off x="982980" y="3096894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body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 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$table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'table'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$result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'div'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결과창</a:t>
                      </a:r>
                      <a:endParaRPr lang="ko-KR" altLang="en-US" sz="1600" b="0" i="0" u="none" strike="noStrike" baseline="0" dirty="0">
                        <a:solidFill>
                          <a:srgbClr val="00A2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rows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turn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'O’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endParaRPr lang="en-US" altLang="ko-KR" sz="16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callback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!==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칸이 이미 채워져 있는가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빈칸이 아닙니다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빈칸이면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빈칸입니다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turn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93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차례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 이벤트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리스너를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붙어야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클릭한 칸에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입력하게 하기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89285"/>
              </p:ext>
            </p:extLst>
          </p:nvPr>
        </p:nvGraphicFramePr>
        <p:xfrm>
          <a:off x="982980" y="3096894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$tr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'tr’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cells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for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$td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'td’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td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callback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appendChild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cells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table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appendChild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body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appendChild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$table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body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appendChild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$result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0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차례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callback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 마지막에서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turn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X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바꿈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O X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번갈아 가며 그리기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30017"/>
              </p:ext>
            </p:extLst>
          </p:nvPr>
        </p:nvGraphicFramePr>
        <p:xfrm>
          <a:off x="982980" y="3096894"/>
          <a:ext cx="7532370" cy="228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callback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!==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800" b="0" i="0" u="none" strike="noStrike" baseline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endParaRPr lang="en-US" altLang="ko-KR" sz="1800" b="0" i="0" u="none" strike="noStrike" baseline="0" dirty="0">
                        <a:solidFill>
                          <a:srgbClr val="00A2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빈칸이 아닙니다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.’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800" b="0" i="0" u="none" strike="noStrike" baseline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8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en-US" altLang="ko-KR" sz="18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</a:t>
                      </a:r>
                      <a:r>
                        <a:rPr lang="en-US" altLang="ko-KR" sz="18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빈칸입니다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turn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turn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turn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'X'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'O'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'X’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12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차례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결과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O X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번갈아 가며 그리기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71FCE4-8C4B-4C04-8EA6-EF998638A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99" y="3096894"/>
            <a:ext cx="4172682" cy="31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차례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나중에 이벤트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리스너를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제거할 상황이 생기면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9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개의 이벤트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리스너를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일일이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/>
              </a:rPr>
              <a:t>제거해야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함</a:t>
            </a:r>
            <a:endParaRPr lang="en-US" altLang="ko-KR" sz="2200" smtClean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코드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수정하기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리스너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한 번에 달고 제거하기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880288"/>
              </p:ext>
            </p:extLst>
          </p:nvPr>
        </p:nvGraphicFramePr>
        <p:xfrm>
          <a:off x="982980" y="4016188"/>
          <a:ext cx="7532370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383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$tr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'tr’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cells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for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$td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'td’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tr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table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table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callback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body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$table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body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86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619056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문자와 숫자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빼기</a:t>
            </a:r>
            <a:r>
              <a:rPr lang="en-US" altLang="ko-KR" sz="2200" b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sz="2200" b="1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68288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문자열과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자료형을 빼면 다른 자료형이 먼저 숫자로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형 변환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후 빼기를 함</a:t>
            </a:r>
            <a:endParaRPr lang="en-US" altLang="ko-KR" sz="2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D71209-1118-4713-AC51-826ADC158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59655"/>
              </p:ext>
            </p:extLst>
          </p:nvPr>
        </p:nvGraphicFramePr>
        <p:xfrm>
          <a:off x="982980" y="4282584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'9'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차례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태그에서 이벤트를 제거하고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table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태그에만 이벤트를 연결했는데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동일하게 작동함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어떻게 이런 일이 가능할까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event.target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바뀌지 않기 때문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td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태그를 클릭하므로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event.target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은 그대로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td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태그에는 이벤트를 연결하지 않았는데 어떻게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table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이벤트가 호출됐을까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버블링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(event bubbling)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이라는 개념을 알아야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버블링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86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차례 전환하기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HTML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에서는 이벤트가 발생할 때 부모 태그에도 순차적으로 동일한 이벤트가 발생함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이처럼 이벤트가 부모 태그로 퍼져 나가는 현상이 수면으로 올라가는 물방울 모양과 비슷하다고 해서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 버블링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이라는 이름이 붙음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버블링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6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승자 판단하는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checkWinner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 만들기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379312"/>
              </p:ext>
            </p:extLst>
          </p:nvPr>
        </p:nvGraphicFramePr>
        <p:xfrm>
          <a:off x="982980" y="2499360"/>
          <a:ext cx="7532370" cy="411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checkWinner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target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  let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rowIndex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  let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cellIndex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rows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forEach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row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ri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row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forEach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cell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ci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  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cell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target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rowIndex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ri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cellIndex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ci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  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세 칸 다 채워졌나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  let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hasWinner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false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  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가로줄 검사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rowIndex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&amp;&amp;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rowIndex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&amp;&amp;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rowIndex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hasWinner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true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9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승자 판단하는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checkWinner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 만들기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312819"/>
              </p:ext>
            </p:extLst>
          </p:nvPr>
        </p:nvGraphicFramePr>
        <p:xfrm>
          <a:off x="982980" y="2499360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  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세로줄 검사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cellIndex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&amp;&amp;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cellIndex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&amp;&amp;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cellIndex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hasWinner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true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  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대각선 검사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&amp;&amp;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&amp;&amp;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hasWinner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true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&amp;&amp;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&amp;&amp;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rows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) {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30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승자 판단하는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checkWinner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 만들기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343288"/>
              </p:ext>
            </p:extLst>
          </p:nvPr>
        </p:nvGraphicFramePr>
        <p:xfrm>
          <a:off x="982980" y="2499360"/>
          <a:ext cx="7532370" cy="4297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hasWinner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true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return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hasWinner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};</a:t>
                      </a:r>
                    </a:p>
                    <a:p>
                      <a:pPr algn="l"/>
                      <a:endParaRPr lang="en-US" altLang="ko-KR" sz="1200" b="1" i="0" u="none" strike="noStrike" baseline="0" dirty="0">
                        <a:solidFill>
                          <a:srgbClr val="000000"/>
                        </a:solidFill>
                        <a:latin typeface="NanumGothicCoding-Bold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callback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!==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칸이 이미 채워져 있는가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console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빈칸이 아닙니다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  return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  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빈칸이면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console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빈칸입니다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turn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  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hasWinner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checkWinner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event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target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  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승자가 있으면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hasWinner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result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turn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님이 승리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!`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table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removeEventListener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'click'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callback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  return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  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승자가 없으면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turn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turn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'X'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?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'O'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'X'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54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클릭한 칸을 기준으로 가로줄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세로줄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대각선으로 세 칸이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같은지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확인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클릭한 칸이 몇 번째 줄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몇 번째 칸인지는 다음 코드로 알아냄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승자 판단하는 방법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BF0D61-4E09-4007-BD7D-3EB74ECFD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298173"/>
              </p:ext>
            </p:extLst>
          </p:nvPr>
        </p:nvGraphicFramePr>
        <p:xfrm>
          <a:off x="982980" y="4075770"/>
          <a:ext cx="7532370" cy="252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15FE8A-D34F-4116-AEE1-9E6CE86734B2}"/>
              </a:ext>
            </a:extLst>
          </p:cNvPr>
          <p:cNvSpPr txBox="1"/>
          <p:nvPr/>
        </p:nvSpPr>
        <p:spPr>
          <a:xfrm>
            <a:off x="4677508" y="4217998"/>
            <a:ext cx="3745523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알아낸 칸을 기반으로 가로줄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세로줄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대각선에 같은 모양이 들어 있는지 검사하고</a:t>
            </a:r>
            <a:endParaRPr lang="en-US" altLang="ko-KR" sz="1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같은 것이 있다면 </a:t>
            </a:r>
            <a:r>
              <a:rPr lang="en-US" altLang="ko-KR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hasWinner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true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만듦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3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몇 번째 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몇 번째 칸인지 알아내는 더 쉬운 방법이 있음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앞의 코드를 다음 코드로 교체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승자 판단하는 방법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F87321-D0E9-4CFF-ADB5-FD1D9418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342965"/>
              </p:ext>
            </p:extLst>
          </p:nvPr>
        </p:nvGraphicFramePr>
        <p:xfrm>
          <a:off x="982980" y="3586736"/>
          <a:ext cx="7532370" cy="579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const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rowIndex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parentNode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rowIndex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const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cellIndex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cellIndex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3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parentNode: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태그의 부모 태그를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선택하는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속성</a:t>
            </a:r>
            <a:endParaRPr lang="en-US" altLang="ko-KR" sz="22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target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태그이니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target.parentNode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태그가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됨</a:t>
            </a:r>
            <a:endParaRPr lang="en-US" altLang="ko-KR" sz="22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target.parentNode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rowIndex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라는 속성 제공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(target)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cellIndex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라는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속성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제공하므로 앞의 코드로 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칸 수를 쉽게 알아낼 수 있음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parentNode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children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속성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0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hildren: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자식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태그를 얻어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오는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속성</a:t>
            </a:r>
            <a:endParaRPr lang="en-US" altLang="ko-KR" sz="22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부모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 하나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자식 태그 여러 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배열과 같은 모양임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parentNode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children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속성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BF0D61-4E09-4007-BD7D-3EB74ECFD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80710"/>
              </p:ext>
            </p:extLst>
          </p:nvPr>
        </p:nvGraphicFramePr>
        <p:xfrm>
          <a:off x="805815" y="3779476"/>
          <a:ext cx="7532370" cy="228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checkWinner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parentNode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parentNode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children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parentNode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children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indexOf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hasWinner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800" b="0" i="0" u="none" strike="noStrike" baseline="0" smtClean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  <a:endParaRPr lang="en-US" altLang="ko-KR" sz="18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BF0EC44-5190-44EA-A797-00E3C24098CB}"/>
              </a:ext>
            </a:extLst>
          </p:cNvPr>
          <p:cNvSpPr txBox="1"/>
          <p:nvPr/>
        </p:nvSpPr>
        <p:spPr>
          <a:xfrm>
            <a:off x="5311499" y="5142146"/>
            <a:ext cx="3482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↘</a:t>
            </a:r>
          </a:p>
          <a:p>
            <a:r>
              <a:rPr lang="en-US" altLang="ko-KR" smtClean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checkWinner 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코드를 넣고 실행한 후 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콘솔</a:t>
            </a:r>
            <a:r>
              <a:rPr lang="en-US" altLang="ko-KR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(F12) 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확인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73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children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태그의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children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태그가 있음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children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 배열이 아님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parentNode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children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속성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6594E2A-BA40-43BE-8611-9AA3D05D0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8" y="3096894"/>
            <a:ext cx="6126040" cy="23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연산자 우선순위</a:t>
            </a:r>
            <a:endParaRPr lang="en-US" altLang="ko-KR" sz="2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D98D3-426A-4D5D-9F14-68DA5783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153" y="1258893"/>
            <a:ext cx="3728197" cy="54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.children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배열처럼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({ 0: td, 1: td, 2: td, length: 3 })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생긴 객체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children[0],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children.length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처럼 사용할 수 있음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이런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객체를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유사 배열 객체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유사 배열 객체</a:t>
            </a:r>
          </a:p>
        </p:txBody>
      </p:sp>
    </p:spTree>
    <p:extLst>
      <p:ext uri="{BB962C8B-B14F-4D97-AF65-F5344CB8AC3E}">
        <p14:creationId xmlns:p14="http://schemas.microsoft.com/office/powerpoint/2010/main" val="20489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Array.from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메서드로 유사 배열 객체를 배열로 바꾸면 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유사 배열 객체에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indexOf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 사용하기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BF0D61-4E09-4007-BD7D-3EB74ECFD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736240"/>
              </p:ext>
            </p:extLst>
          </p:nvPr>
        </p:nvGraphicFramePr>
        <p:xfrm>
          <a:off x="805815" y="3096894"/>
          <a:ext cx="8051314" cy="2560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1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checkWinner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parentNode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Array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from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parentNode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children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Array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from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parentNode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children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indexOf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hasWinner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7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배열로 바꾼 모습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유사 배열 객체에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indexOf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 사용하기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6A72B85-096D-42B6-A9AD-12D987987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2" y="2995246"/>
            <a:ext cx="7455876" cy="248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승자가 없는 경우에는 무승부인지 검사하면 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</a:t>
            </a: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승자가 없는 경우의 코드 작성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BF0D61-4E09-4007-BD7D-3EB74ECFD803}"/>
              </a:ext>
            </a:extLst>
          </p:cNvPr>
          <p:cNvGraphicFramePr>
            <a:graphicFrameLocks noGrp="1"/>
          </p:cNvGraphicFramePr>
          <p:nvPr/>
        </p:nvGraphicFramePr>
        <p:xfrm>
          <a:off x="982980" y="3055936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callback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승자가 없으면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draw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true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rows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=&gt;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cell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=&gt;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(!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cell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    draw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false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draw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result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`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무승부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`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  return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turn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turn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'X'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?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'O'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'X'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C3E692-B3A0-42DF-AE7E-ED3B6540D832}"/>
              </a:ext>
            </a:extLst>
          </p:cNvPr>
          <p:cNvSpPr txBox="1"/>
          <p:nvPr/>
        </p:nvSpPr>
        <p:spPr>
          <a:xfrm>
            <a:off x="3926540" y="3917819"/>
            <a:ext cx="5217459" cy="72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8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</a:t>
            </a:r>
            <a:r>
              <a:rPr lang="en-US" altLang="ko-KR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8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forEach</a:t>
            </a:r>
            <a:r>
              <a:rPr lang="en-US" altLang="ko-KR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두 번 중첩</a:t>
            </a:r>
            <a:r>
              <a:rPr lang="en-US" altLang="ko-KR" sz="18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8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이차원 배열이 배열 </a:t>
            </a: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안에 배열이 들어 있는 구조이기 때문</a:t>
            </a:r>
            <a:endParaRPr lang="en-US" altLang="ko-KR" sz="18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3E692-B3A0-42DF-AE7E-ED3B6540D832}"/>
              </a:ext>
            </a:extLst>
          </p:cNvPr>
          <p:cNvSpPr txBox="1"/>
          <p:nvPr/>
        </p:nvSpPr>
        <p:spPr>
          <a:xfrm>
            <a:off x="3926541" y="5563924"/>
            <a:ext cx="5217459" cy="3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</a:t>
            </a: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칸에 모두 </a:t>
            </a:r>
            <a:r>
              <a:rPr lang="en-US" altLang="ko-KR" sz="18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textContent</a:t>
            </a: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들어 </a:t>
            </a:r>
            <a:r>
              <a:rPr lang="ko-KR" altLang="en-US" sz="18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있으면 </a:t>
            </a:r>
            <a:r>
              <a:rPr lang="ko-KR" altLang="en-US" sz="18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무승부</a:t>
            </a:r>
            <a:endParaRPr lang="en-US" altLang="ko-KR" sz="18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결과가 무승부일 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승자가 없는 경우의 코드 작성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3FE8B90-BE47-4E18-83FB-EDC5A2B90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49" y="3012465"/>
            <a:ext cx="3774098" cy="31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배열의 메서드로 훨씬 더 간단하게 검사하기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53257E8-0408-4463-943E-03FE2F14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flat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차원 배열을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n-1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차원 배열로 낮춤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일차원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배열은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flat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을 적용해도 그대로 일차원 배열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9E96A74-399B-4CD3-B211-DB5C4BF4C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236682"/>
              </p:ext>
            </p:extLst>
          </p:nvPr>
        </p:nvGraphicFramePr>
        <p:xfrm>
          <a:off x="982980" y="4087567"/>
          <a:ext cx="7532370" cy="944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array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[[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], 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5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6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], 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7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8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9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array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flat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[1, 2, 3, 4, 5, 6, 7, 8, 9]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array2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[[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5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6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], 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7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8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9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]]];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array2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flat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[1, 2, 3, [4, 5, 6], [7, 8, 9]]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77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배열의 메서드로 훨씬 더 간단하게 검사하기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53257E8-0408-4463-943E-03FE2F14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3159"/>
            <a:ext cx="8111938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every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68288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반복문의 일종으로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조건 함수의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반환값이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모두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true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이면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true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반환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조건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함수의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반환값이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하나라도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false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false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반환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일반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반복문보다 더 효율적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every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는 조건에 만족하지 않는 요소를 하나라도 찾으면 바로 반복을 중단함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880E68-330D-4A0F-BFEB-45F164F0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79" y="3055690"/>
            <a:ext cx="7179241" cy="9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7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승부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배열의 메서드로 훨씬 더 간단하게 검사하기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EE732C-1EF3-4A6D-AC49-41F685FB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425462"/>
              </p:ext>
            </p:extLst>
          </p:nvPr>
        </p:nvGraphicFramePr>
        <p:xfrm>
          <a:off x="982980" y="2499361"/>
          <a:ext cx="7532370" cy="283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callback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// </a:t>
                      </a:r>
                      <a:r>
                        <a:rPr lang="ko-KR" altLang="en-US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승자가 없으면</a:t>
                      </a:r>
                      <a:endParaRPr lang="en-US" altLang="ko-KR" sz="1800" b="0" i="0" u="none" strike="noStrike" baseline="0" dirty="0">
                        <a:solidFill>
                          <a:srgbClr val="00A2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draw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rows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flat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().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every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draw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result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ko-KR" altLang="en-US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무승부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turn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turn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'X'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'O'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'X'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8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다루기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RPG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그리기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10.2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주인공과</a:t>
            </a:r>
            <a:r>
              <a:rPr lang="en-US" altLang="ko-KR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몬스터 만들기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10.3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서로 공격하기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10.4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클래스로 재구성하기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10.5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전투 결과 구현하기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2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텍스트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RPG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41623A-B57A-41AB-94B0-F95135BD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15" y="2499360"/>
            <a:ext cx="4251421" cy="32508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0143C0-31D7-43C5-B77F-D61AE0C70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2499360"/>
            <a:ext cx="3071708" cy="371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1740"/>
            <a:ext cx="7886700" cy="4001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실수 계산 시 주의할 점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부동소수점 문제</a:t>
            </a: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진법으로 실수를 표현하면 무한 반복되는 실수가 있음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근삿값으로 저장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10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진법으로 계산한 결과와 차이 발생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부동소수점 문제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A16264-815F-4E58-9A40-66195348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891785"/>
              </p:ext>
            </p:extLst>
          </p:nvPr>
        </p:nvGraphicFramePr>
        <p:xfrm>
          <a:off x="982980" y="3131013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0.1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0.2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0.30000000000000004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9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text-rpg.html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A7F498-1E5D-4557-B4EA-FB530B04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638027"/>
              </p:ext>
            </p:extLst>
          </p:nvPr>
        </p:nvGraphicFramePr>
        <p:xfrm>
          <a:off x="982980" y="2499360"/>
          <a:ext cx="7532370" cy="411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&lt;html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lang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&lt;head&gt;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&lt;meta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charset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"UTF-8"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&lt;title&gt;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텍스트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RPG&lt;/title&gt;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&lt;/head&gt;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&lt;form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"start-screen"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"name-input"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placeholder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주인공 이름을 입력하세요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!"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&lt;button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"start"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시작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&lt;/button&gt;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&lt;/form&gt;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"screen"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"hero-stat"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&lt;span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"hero-name"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&gt;&lt;/span&gt;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&lt;span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"hero-level"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&gt;&lt;/span&gt;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&lt;span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"hero-hp"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&gt;&lt;/span&gt;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&lt;span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"hero-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xp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&gt;&lt;/span&gt;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&lt;span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"hero-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&gt;&lt;/span&gt;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&lt;form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"game-menu"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"display: none;"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"menu-1"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&gt;1.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모험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"menu-2"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&gt;2.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휴식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"menu-3"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&gt;3.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종료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&lt;/div&gt;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7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text-rpg.html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A7F498-1E5D-4557-B4EA-FB530B04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248933"/>
              </p:ext>
            </p:extLst>
          </p:nvPr>
        </p:nvGraphicFramePr>
        <p:xfrm>
          <a:off x="982980" y="2499360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"menu-input"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&lt;button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"menu-button"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입력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&lt;/button&gt;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&lt;/form&gt;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&lt;form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"battle-menu"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"display: none;"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"battle-1"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&gt;1.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공격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"battle-2"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&gt;2.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회복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"battle-3"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&gt;3.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도망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"battle-input"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&lt;button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"battle-button"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입력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&lt;/button&gt;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&lt;/form&gt;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"message"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"monster-stat"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&lt;span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"monster-name"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&gt;&lt;/span&gt;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&lt;span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"monster-hp"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&gt;&lt;/span&gt;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&lt;span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"monster-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&gt;&lt;/span&gt;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&lt;/body&gt;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&lt;/html&gt;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화면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text-rpg.html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9A9BAC2-B4EB-49B8-81E0-7F122E27A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6" y="3035861"/>
            <a:ext cx="3903052" cy="314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사용자가 주인공 이름을 입력하고 시작 버튼을 클릭하면 초기 화면을 일반 메뉴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(#game-menu)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화면으로 전환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초기 화면의 일반 메뉴 화면으로 전환하기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644580"/>
              </p:ext>
            </p:extLst>
          </p:nvPr>
        </p:nvGraphicFramePr>
        <p:xfrm>
          <a:off x="982980" y="3595125"/>
          <a:ext cx="7532370" cy="2865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startScreen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'#start-screen’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gameMenu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'#game-menu’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battleMenu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'#battle-menu’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pt-BR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$heroName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'#hero-name’</a:t>
                      </a:r>
                      <a:r>
                        <a:rPr lang="pt-BR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startScreen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'submit'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preventDefault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'name-input'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startScreen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display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'none’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gameMenu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display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'block’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heroName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52BE36-8671-488B-8155-A7DD5BFD3FD8}"/>
              </a:ext>
            </a:extLst>
          </p:cNvPr>
          <p:cNvSpPr txBox="1"/>
          <p:nvPr/>
        </p:nvSpPr>
        <p:spPr>
          <a:xfrm>
            <a:off x="4749165" y="5322669"/>
            <a:ext cx="4120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초기 화면을 숨기기</a:t>
            </a:r>
            <a:r>
              <a:rPr lang="en-US" altLang="ko-KR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(display: none)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일반 메뉴 화면을 보이기</a:t>
            </a:r>
            <a:r>
              <a:rPr lang="en-US" altLang="ko-KR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(display: block)</a:t>
            </a:r>
          </a:p>
        </p:txBody>
      </p:sp>
    </p:spTree>
    <p:extLst>
      <p:ext uri="{BB962C8B-B14F-4D97-AF65-F5344CB8AC3E}">
        <p14:creationId xmlns:p14="http://schemas.microsoft.com/office/powerpoint/2010/main" val="12260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일반 메뉴 화면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초기 화면의 일반 메뉴 화면으로 전환하기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DB9737C-5609-4667-8D54-11CBB5121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3" y="3045069"/>
            <a:ext cx="3885468" cy="31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주인공과 몬스터 만들기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주인공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몬스터 정보 작성하기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18351"/>
              </p:ext>
            </p:extLst>
          </p:nvPr>
        </p:nvGraphicFramePr>
        <p:xfrm>
          <a:off x="982980" y="2499360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5151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startScreen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'#start-screen'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gameMenu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'#game-menu'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battleMenu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'#battle-menu'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pt-BR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$heroName 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'#hero-name'</a:t>
                      </a:r>
                      <a:r>
                        <a:rPr lang="pt-BR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pt-BR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$heroLevel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'#hero-level'</a:t>
                      </a:r>
                      <a:r>
                        <a:rPr lang="pt-BR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'#hero-hp'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'#hero-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heroAtt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'#hero-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monsterName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'#monster-name'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'#monster-hp'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sv-SE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$monsterAtt 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'#monster-att'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$message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'#message'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name: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lev: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hp: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52BE36-8671-488B-8155-A7DD5BFD3FD8}"/>
              </a:ext>
            </a:extLst>
          </p:cNvPr>
          <p:cNvSpPr txBox="1"/>
          <p:nvPr/>
        </p:nvSpPr>
        <p:spPr>
          <a:xfrm>
            <a:off x="2569835" y="4823854"/>
            <a:ext cx="4004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 </a:t>
            </a:r>
            <a:r>
              <a:rPr lang="ko-KR" altLang="en-US" sz="18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리터럴로</a:t>
            </a: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주인공을 만듦</a:t>
            </a:r>
          </a:p>
          <a:p>
            <a:r>
              <a:rPr lang="en-US" altLang="ko-KR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lev: </a:t>
            </a: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레벨</a:t>
            </a:r>
          </a:p>
          <a:p>
            <a:r>
              <a:rPr lang="en-US" altLang="ko-KR" sz="18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maxHp</a:t>
            </a:r>
            <a:r>
              <a:rPr lang="en-US" altLang="ko-KR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최대 체력</a:t>
            </a:r>
          </a:p>
          <a:p>
            <a:r>
              <a:rPr lang="en-US" altLang="ko-KR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hp: </a:t>
            </a: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 체력</a:t>
            </a:r>
          </a:p>
          <a:p>
            <a:r>
              <a:rPr lang="en-US" altLang="ko-KR" sz="18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xp</a:t>
            </a:r>
            <a:r>
              <a:rPr lang="en-US" altLang="ko-KR" sz="18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8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경험치</a:t>
            </a:r>
          </a:p>
          <a:p>
            <a:r>
              <a:rPr lang="en-US" altLang="ko-KR" sz="18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att: </a:t>
            </a:r>
            <a:r>
              <a:rPr lang="ko-KR" altLang="en-US" sz="18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공격력</a:t>
            </a:r>
            <a:endParaRPr lang="ko-KR" altLang="en-US" sz="18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38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주인공과 몬스터 만들기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주인공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몬스터 정보 작성하기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AF3401-DE81-4543-9BB3-606B72AF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410934"/>
              </p:ext>
            </p:extLst>
          </p:nvPr>
        </p:nvGraphicFramePr>
        <p:xfrm>
          <a:off x="982980" y="2499360"/>
          <a:ext cx="7532370" cy="3566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90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monster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monsterList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[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{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name: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2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슬라임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hp: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25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10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{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name: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스켈레톤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hp: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50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att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15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20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{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name: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마왕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hp: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150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att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35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50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];</a:t>
                      </a:r>
                    </a:p>
                    <a:p>
                      <a:pPr algn="l"/>
                      <a:endParaRPr lang="en-US" altLang="ko-KR" sz="1200" b="1" i="0" u="none" strike="noStrike" baseline="0" dirty="0">
                        <a:solidFill>
                          <a:srgbClr val="000000"/>
                        </a:solidFill>
                        <a:latin typeface="NanumGothicCoding-Bold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startScreen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'submit'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preventDefault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'name-input'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].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startScreen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display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'none’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gameMenu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style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display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'block’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heroName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heroLevel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hero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lev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Lev’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heroHp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'HP: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hero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/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hero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maxHp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heroXp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'XP: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hero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/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15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*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hero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lev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heroAtt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'ATT: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hero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att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hero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name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name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52BE36-8671-488B-8155-A7DD5BFD3FD8}"/>
              </a:ext>
            </a:extLst>
          </p:cNvPr>
          <p:cNvSpPr txBox="1"/>
          <p:nvPr/>
        </p:nvSpPr>
        <p:spPr>
          <a:xfrm>
            <a:off x="5502517" y="2773728"/>
            <a:ext cx="3175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monsterList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</a:t>
            </a:r>
            <a:r>
              <a:rPr lang="ko-KR" altLang="en-US" sz="18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몬스터 </a:t>
            </a:r>
            <a:r>
              <a:rPr lang="ko-KR" altLang="en-US" sz="18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정보 </a:t>
            </a:r>
            <a:r>
              <a:rPr lang="ko-KR" altLang="en-US" sz="18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</a:t>
            </a:r>
            <a:endParaRPr lang="en-US" altLang="ko-KR" sz="1800" smtClean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2BE36-8671-488B-8155-A7DD5BFD3FD8}"/>
              </a:ext>
            </a:extLst>
          </p:cNvPr>
          <p:cNvSpPr txBox="1"/>
          <p:nvPr/>
        </p:nvSpPr>
        <p:spPr>
          <a:xfrm>
            <a:off x="5502517" y="5003527"/>
            <a:ext cx="3507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 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오버</a:t>
            </a:r>
            <a:r>
              <a:rPr lang="en-US" altLang="ko-KR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hp 0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 때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레벨업</a:t>
            </a:r>
            <a:r>
              <a:rPr lang="en-US" altLang="ko-KR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일정 수준 </a:t>
            </a:r>
            <a:r>
              <a:rPr lang="en-US" altLang="ko-KR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xp 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도달 시</a:t>
            </a:r>
            <a:r>
              <a:rPr lang="en-US" altLang="ko-KR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체력</a:t>
            </a:r>
            <a:r>
              <a:rPr lang="en-US" altLang="ko-KR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공격력 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증가 </a:t>
            </a:r>
            <a:endParaRPr lang="ko-KR" altLang="en-US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0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주인공과 몬스터 만들기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전투 메뉴로 화면 전환 및 상대 몬스터 무작위 선택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일반 메뉴에서 모험 선택 시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184608"/>
              </p:ext>
            </p:extLst>
          </p:nvPr>
        </p:nvGraphicFramePr>
        <p:xfrm>
          <a:off x="982980" y="3096894"/>
          <a:ext cx="7532370" cy="320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gameMenu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addEventListener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'submit'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event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event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preventDefault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input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event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target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'menu-input'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].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input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'1'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gameMenu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style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display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'none’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battleMenu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style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display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'block’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monster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</a:rPr>
                        <a:t>JSON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parse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979D"/>
                          </a:solidFill>
                          <a:latin typeface="NanumGothicCoding-Bold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</a:rPr>
                        <a:t>JSON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stringify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monsterList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floor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random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() *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monsterList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length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)])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  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maxHp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monsterName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monster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name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monsterHp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`HP: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/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</a:rPr>
                        <a:t>maxHp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sv-SE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$monsterAtt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textContent 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 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`ATT: 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${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monster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att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}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`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else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input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'2'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else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input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'3'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});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8B4F854-E80D-4992-BECA-7715B23DACB1}"/>
              </a:ext>
            </a:extLst>
          </p:cNvPr>
          <p:cNvSpPr txBox="1"/>
          <p:nvPr/>
        </p:nvSpPr>
        <p:spPr>
          <a:xfrm>
            <a:off x="4921624" y="4611653"/>
            <a:ext cx="394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몬스터는 </a:t>
            </a:r>
            <a:r>
              <a:rPr lang="en-US" altLang="ko-KR" sz="18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monsterList</a:t>
            </a: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가져옴</a:t>
            </a:r>
            <a:endParaRPr lang="en-US" altLang="ko-KR" sz="18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19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주인공과 몬스터 만들기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전투 메뉴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일반 메뉴에서 모험 선택 시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3913212-6BD4-4E8F-9264-9E6BFB739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17" y="3009900"/>
            <a:ext cx="3935310" cy="31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3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주인공과 몬스터 만들기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몬스터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JSON.parse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JSON.stringify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 사용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parse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문자열을 객체로 만듦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stringify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객체를 문자열로 만듦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두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메서드의 조합 사용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대상 객체를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깊은 복사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(deep copy)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할 수 있음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깊은 복사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5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618608"/>
            <a:ext cx="7886700" cy="358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부동소수점 문제 해결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실수를 정수로 바꿔서 계산하고 나중에 다시 실수로 바꿈</a:t>
            </a: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A16264-815F-4E58-9A40-66195348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62747"/>
              </p:ext>
            </p:extLst>
          </p:nvPr>
        </p:nvGraphicFramePr>
        <p:xfrm>
          <a:off x="982980" y="3652690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0.3 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0.1 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0.2</a:t>
                      </a:r>
                      <a:endParaRPr lang="en-US" altLang="ko-KR" sz="2000" b="0" dirty="0">
                        <a:solidFill>
                          <a:srgbClr val="00B05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1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주인공과 몬스터 만들기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깊은 복사와 참조의 차이점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참조와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깊은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복사를 구별해야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</a:rPr>
            </a:b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이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코드에서는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monsterList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를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계속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재사용하므로 깊은 복사해야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깊은 복사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26084"/>
              </p:ext>
            </p:extLst>
          </p:nvPr>
        </p:nvGraphicFramePr>
        <p:xfrm>
          <a:off x="982980" y="3096894"/>
          <a:ext cx="7532370" cy="179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monster1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JSON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parse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JSON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stringify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monsterList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]));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monster2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monsterList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새 몬스터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monsterList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슬라임</a:t>
                      </a:r>
                      <a:endParaRPr lang="ko-KR" altLang="en-US" sz="1400" b="0" i="0" u="none" strike="noStrike" baseline="0" dirty="0">
                        <a:solidFill>
                          <a:srgbClr val="00A20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monster2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새 몬스터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monsterList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새 몬스터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monsterList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 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false,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깊은 복사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monsterList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 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monster2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true,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참조 관계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3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공격하기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주인공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몬스터 객체 간의 상호 작용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 구현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전투 모드 구현하기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724982"/>
              </p:ext>
            </p:extLst>
          </p:nvPr>
        </p:nvGraphicFramePr>
        <p:xfrm>
          <a:off x="982980" y="3096894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hero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name: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lev: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maxHp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hp: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attack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heal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20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},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25AD8F-E3BF-430B-B5AF-3AD35C1CFCE0}"/>
              </a:ext>
            </a:extLst>
          </p:cNvPr>
          <p:cNvSpPr txBox="1"/>
          <p:nvPr/>
        </p:nvSpPr>
        <p:spPr>
          <a:xfrm>
            <a:off x="4192379" y="4598668"/>
            <a:ext cx="379094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 안의 쓰인 함수</a:t>
            </a:r>
            <a:r>
              <a:rPr lang="en-US" altLang="ko-KR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</a:t>
            </a:r>
            <a:endParaRPr lang="en-US" altLang="ko-KR" sz="18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8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hero </a:t>
            </a:r>
            <a:r>
              <a:rPr lang="ko-KR" altLang="en-US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객체에 메서드 추가</a:t>
            </a:r>
            <a:endParaRPr lang="en-US" altLang="ko-KR" sz="18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att</a:t>
            </a: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ack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</a:t>
            </a: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몬스터 공격하기</a:t>
            </a:r>
            <a:endParaRPr lang="en-US" altLang="ko-KR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heal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메서드</a:t>
            </a: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체력 </a:t>
            </a:r>
            <a:r>
              <a:rPr lang="ko-KR" altLang="en-US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획복</a:t>
            </a:r>
            <a:endParaRPr lang="en-US" altLang="ko-KR" sz="18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60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공격하기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attack / heal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전투 모드 구현하기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467555"/>
              </p:ext>
            </p:extLst>
          </p:nvPr>
        </p:nvGraphicFramePr>
        <p:xfrm>
          <a:off x="982980" y="3096894"/>
          <a:ext cx="7532370" cy="179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</a:rPr>
                        <a:t>attack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function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monster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</a:rPr>
                        <a:t>heal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</a:rPr>
                        <a:t>function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</a:rPr>
                        <a:t>monster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},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25AD8F-E3BF-430B-B5AF-3AD35C1CFCE0}"/>
              </a:ext>
            </a:extLst>
          </p:cNvPr>
          <p:cNvSpPr txBox="1"/>
          <p:nvPr/>
        </p:nvSpPr>
        <p:spPr>
          <a:xfrm>
            <a:off x="4443046" y="3320096"/>
            <a:ext cx="391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this</a:t>
            </a:r>
            <a:r>
              <a:rPr lang="en-US" altLang="ko-KR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자신</a:t>
            </a: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hero</a:t>
            </a:r>
            <a:r>
              <a:rPr lang="en-US" altLang="ko-KR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을</a:t>
            </a:r>
            <a:r>
              <a:rPr lang="en-US" altLang="ko-KR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가리킴</a:t>
            </a:r>
            <a:endParaRPr lang="en-US" altLang="ko-KR" sz="18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0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공격하기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기본적으로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window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객체를 가리킴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객체에서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this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사용할 때는 해당 객체를 가리킴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this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276619"/>
              </p:ext>
            </p:extLst>
          </p:nvPr>
        </p:nvGraphicFramePr>
        <p:xfrm>
          <a:off x="982980" y="3096894"/>
          <a:ext cx="7532370" cy="944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window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객체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AC0390A-5DF8-4D76-854D-F87390337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01409"/>
              </p:ext>
            </p:extLst>
          </p:nvPr>
        </p:nvGraphicFramePr>
        <p:xfrm>
          <a:off x="982980" y="4820186"/>
          <a:ext cx="7532370" cy="1584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제로초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sayName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sayName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true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6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공격하기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브라우저를 가리키는 객체</a:t>
            </a:r>
            <a:endParaRPr lang="en-US" altLang="ko-KR" sz="2200" b="0" i="0" u="none" strike="noStrike" baseline="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브라우저의 기본 객체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/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함수는 대부분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window 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객체 안에 들어 있음</a:t>
            </a:r>
            <a:endParaRPr lang="en-US" altLang="ko-KR" sz="220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en-US" altLang="ko-KR" sz="2200" b="0" i="0" u="none" strike="noStrike" baseline="0" dirty="0" err="1">
                <a:latin typeface="나눔고딕코딩" panose="020D0009000000000000" pitchFamily="49" charset="-127"/>
                <a:ea typeface="나눔스퀘어라운드 Regular" panose="020B0600000101010101"/>
              </a:rPr>
              <a:t>documen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나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console 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객체도 실제로는 </a:t>
            </a:r>
            <a:r>
              <a:rPr lang="en-US" altLang="ko-KR" sz="2200" b="0" i="0" u="none" strike="noStrike" baseline="0" dirty="0" err="1">
                <a:latin typeface="나눔고딕코딩" panose="020D0009000000000000" pitchFamily="49" charset="-127"/>
                <a:ea typeface="나눔스퀘어라운드 Regular" panose="020B0600000101010101"/>
              </a:rPr>
              <a:t>window.document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, </a:t>
            </a:r>
            <a:r>
              <a:rPr lang="en-US" altLang="ko-KR" sz="2200" b="0" i="0" u="none" strike="noStrike" baseline="0" err="1">
                <a:latin typeface="나눔고딕코딩" panose="020D0009000000000000" pitchFamily="49" charset="-127"/>
                <a:ea typeface="나눔스퀘어라운드 Regular" panose="020B0600000101010101"/>
              </a:rPr>
              <a:t>window.console</a:t>
            </a:r>
            <a:r>
              <a:rPr lang="ko-KR" altLang="en-US" sz="2200" b="0" i="0" u="none" strike="noStrike" baseline="0" smtClean="0">
                <a:latin typeface="나눔고딕코딩" panose="020D0009000000000000" pitchFamily="49" charset="-127"/>
                <a:ea typeface="나눔스퀘어라운드 Regular" panose="020B0600000101010101"/>
              </a:rPr>
              <a:t>임</a:t>
            </a:r>
            <a:endParaRPr lang="en-US" altLang="ko-KR" sz="2200" b="0" i="0" u="none" strike="noStrike" baseline="0" smtClean="0">
              <a:latin typeface="나눔고딕코딩" panose="020D0009000000000000" pitchFamily="49" charset="-127"/>
              <a:ea typeface="나눔스퀘어라운드 Regular" panose="020B0600000101010101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sz="220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en-US" altLang="ko-KR" sz="2200" smtClean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en-US" altLang="ko-KR" sz="2200" smtClean="0">
                <a:latin typeface="나눔고딕코딩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window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는 생략 가능해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document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와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console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로만 적음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window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3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공격하기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전투 메뉴 구현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81453"/>
              </p:ext>
            </p:extLst>
          </p:nvPr>
        </p:nvGraphicFramePr>
        <p:xfrm>
          <a:off x="563207" y="2634296"/>
          <a:ext cx="8017585" cy="3078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1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battleMenu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'submit'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preventDefault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'battle-input'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'1'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attack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attack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heroHp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`HP: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monsterHp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`HP: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message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의 데미지를 주고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의 데미지를</a:t>
                      </a:r>
                    </a:p>
                    <a:p>
                      <a:pPr algn="l"/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받았다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.`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'2'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'3'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2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객체를 생성하기 위한 템플릿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서식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2015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년에 자바스크립트에 추가된 문법</a:t>
            </a: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이전에는 함수로 객체를 만듦</a:t>
            </a: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함수로는 어떻게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객체를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생성할까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객체를 반환하는 함수를 만들면 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객체를 반환하는 함수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공장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(factory)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(class)</a:t>
            </a:r>
          </a:p>
        </p:txBody>
      </p:sp>
    </p:spTree>
    <p:extLst>
      <p:ext uri="{BB962C8B-B14F-4D97-AF65-F5344CB8AC3E}">
        <p14:creationId xmlns:p14="http://schemas.microsoft.com/office/powerpoint/2010/main" val="9633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생성한 세 개의 객체가 서로 참조 관계가 아닌 다른 객체여야 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같은 객체를 반환하면 하나의 몬스터를 잡았는데도 다른 두 마리가 같이 죽게 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따라서 매번 새로운 객체를 반환하게 객체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리터럴로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작성했음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또는 기존 객체를 깊은 복사해도 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공장 함수로 객체 생성하기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350467"/>
              </p:ext>
            </p:extLst>
          </p:nvPr>
        </p:nvGraphicFramePr>
        <p:xfrm>
          <a:off x="982980" y="2634296"/>
          <a:ext cx="7532370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return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monster1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슬라임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25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monster2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슬라임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26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monster3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슬라임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25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755112F-74DA-41D2-99EB-C2EEC857EA90}"/>
              </a:ext>
            </a:extLst>
          </p:cNvPr>
          <p:cNvSpPr txBox="1"/>
          <p:nvPr/>
        </p:nvSpPr>
        <p:spPr>
          <a:xfrm>
            <a:off x="5981441" y="2928678"/>
            <a:ext cx="2798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/>
            <a:r>
              <a:rPr lang="en-US" altLang="ko-KR" sz="16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createMonster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3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번 호출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슬라임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마리 생성 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체력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공격력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경험치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함수의 인수로 넘기면 됨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6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1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생성자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(constructor)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b="1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en-US" altLang="ko-KR" sz="2200" b="1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함수에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new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붙여 호출하는 함수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생성자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 이름은 보통 대문자로 시작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생성자 함수로 객체 생성하기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60745"/>
              </p:ext>
            </p:extLst>
          </p:nvPr>
        </p:nvGraphicFramePr>
        <p:xfrm>
          <a:off x="982980" y="2634296"/>
          <a:ext cx="7532370" cy="201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this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this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this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this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monster1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슬라임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25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monster2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슬라임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26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monster3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슬라임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25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755112F-74DA-41D2-99EB-C2EEC857EA90}"/>
              </a:ext>
            </a:extLst>
          </p:cNvPr>
          <p:cNvSpPr txBox="1"/>
          <p:nvPr/>
        </p:nvSpPr>
        <p:spPr>
          <a:xfrm>
            <a:off x="3126958" y="2921169"/>
            <a:ext cx="3093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객체의 속성을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this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에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대입</a:t>
            </a:r>
            <a:endParaRPr lang="ko-KR" altLang="en-US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5112F-74DA-41D2-99EB-C2EEC857EA90}"/>
              </a:ext>
            </a:extLst>
          </p:cNvPr>
          <p:cNvSpPr txBox="1"/>
          <p:nvPr/>
        </p:nvSpPr>
        <p:spPr>
          <a:xfrm>
            <a:off x="5677642" y="3546596"/>
            <a:ext cx="3192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/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호출 시 함수 이름 앞에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new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를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붙임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new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를 붙여 호출해도 </a:t>
            </a: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this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는 객체 자신을 가리킴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71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43093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20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class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예약어로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클래스를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선언하고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constructor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 안에 기존 코드를 넣으면 됨</a:t>
            </a:r>
          </a:p>
          <a:p>
            <a:pPr algn="l">
              <a:lnSpc>
                <a:spcPct val="10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클래스에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new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붙여 호출하면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constructor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함수가 실행되고 객체가 반환됨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문법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03396"/>
              </p:ext>
            </p:extLst>
          </p:nvPr>
        </p:nvGraphicFramePr>
        <p:xfrm>
          <a:off x="982980" y="2634296"/>
          <a:ext cx="7532370" cy="243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 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Monster 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constructor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this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 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this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this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this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monster1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슬라임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25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monster2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슬라임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26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monster3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슬라임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25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A63A0F-147C-4C20-9A7B-16F5BE847CA1}"/>
              </a:ext>
            </a:extLst>
          </p:cNvPr>
          <p:cNvSpPr txBox="1"/>
          <p:nvPr/>
        </p:nvSpPr>
        <p:spPr>
          <a:xfrm>
            <a:off x="3025286" y="3339161"/>
            <a:ext cx="4433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여기서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this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는 생성된 객체 자신을 가리킴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5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ture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1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대응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 거짓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(false,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대응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 표현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따옴표로 감싸지 않고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true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false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66344"/>
              </p:ext>
            </p:extLst>
          </p:nvPr>
        </p:nvGraphicFramePr>
        <p:xfrm>
          <a:off x="982980" y="3784130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endParaRPr lang="en-US" altLang="ko-KR" sz="20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20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객체의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메서드를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묶을 수 있음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장점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048205"/>
              </p:ext>
            </p:extLst>
          </p:nvPr>
        </p:nvGraphicFramePr>
        <p:xfrm>
          <a:off x="982980" y="3096894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constructor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this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attack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heal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9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공장 함수와 비교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장점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09156"/>
              </p:ext>
            </p:extLst>
          </p:nvPr>
        </p:nvGraphicFramePr>
        <p:xfrm>
          <a:off x="982980" y="3096894"/>
          <a:ext cx="7532370" cy="2865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return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attack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heal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5F22D99-A8F0-4F63-B51B-633D7BAC172D}"/>
              </a:ext>
            </a:extLst>
          </p:cNvPr>
          <p:cNvSpPr txBox="1"/>
          <p:nvPr/>
        </p:nvSpPr>
        <p:spPr>
          <a:xfrm>
            <a:off x="3908267" y="3761164"/>
            <a:ext cx="4814392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공장 함수 방식에 </a:t>
            </a:r>
            <a:r>
              <a:rPr lang="ko-KR" altLang="en-US" b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 </a:t>
            </a:r>
            <a:r>
              <a:rPr lang="ko-KR" altLang="en-US" b="1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추가</a:t>
            </a:r>
            <a:endParaRPr lang="en-US" altLang="ko-KR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68288"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공장 함수에서 객체를 생성할 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때마다 </a:t>
            </a:r>
            <a:r>
              <a:rPr lang="en-US" altLang="ko-KR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attack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heal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메서드도 같이 새로 생성됨</a:t>
            </a:r>
          </a:p>
          <a:p>
            <a:pPr marL="268288"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클래스 문법에서는 한번 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만든 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메서드는 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계속 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재사용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하는데</a:t>
            </a:r>
            <a:r>
              <a:rPr lang="en-US" altLang="ko-KR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재사용해도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되는 메서드를 새로 만들어 내니 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매우 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비효율적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1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생성자 함수와 비교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장점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793686"/>
              </p:ext>
            </p:extLst>
          </p:nvPr>
        </p:nvGraphicFramePr>
        <p:xfrm>
          <a:off x="982980" y="3096894"/>
          <a:ext cx="7532370" cy="3078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this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prototype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attack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prototype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5F22D99-A8F0-4F63-B51B-633D7BAC172D}"/>
              </a:ext>
            </a:extLst>
          </p:cNvPr>
          <p:cNvSpPr txBox="1"/>
          <p:nvPr/>
        </p:nvSpPr>
        <p:spPr>
          <a:xfrm>
            <a:off x="5154016" y="3453539"/>
            <a:ext cx="386447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>
              <a:lnSpc>
                <a:spcPct val="120000"/>
              </a:lnSpc>
            </a:pPr>
            <a:r>
              <a:rPr lang="ko-KR" altLang="en-US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생성자 함수 방식에 </a:t>
            </a:r>
            <a:r>
              <a:rPr lang="ko-KR" altLang="en-US" b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 </a:t>
            </a:r>
            <a:r>
              <a:rPr lang="ko-KR" altLang="en-US" b="1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추가</a:t>
            </a:r>
            <a:endParaRPr lang="en-US" altLang="ko-KR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68288">
              <a:lnSpc>
                <a:spcPct val="120000"/>
              </a:lnSpc>
            </a:pP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메서드는 </a:t>
            </a: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prototype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이라는 속성 안에 </a:t>
            </a:r>
            <a:r>
              <a:rPr lang="ko-KR" altLang="en-US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추가해야 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하는데</a:t>
            </a:r>
            <a:r>
              <a:rPr lang="en-US" altLang="ko-KR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이런 메서드를 </a:t>
            </a:r>
            <a:r>
              <a:rPr lang="ko-KR" altLang="en-US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프로토타입 메서드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라고 함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공장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함수와는 달리 </a:t>
            </a: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attack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heal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메서드를 재사용함 </a:t>
            </a:r>
          </a:p>
          <a:p>
            <a:pPr marL="268288"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생성자 함수와 프로토타입 메서드가 하나로 묶여 있지 않음</a:t>
            </a:r>
            <a:endParaRPr lang="en-US" altLang="ko-KR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25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것을 클래스로 만들 수 있을까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주인공과 몬스터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체력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경험치 등의 속성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객체를 공격하는 상호 작용도 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 자체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주인공과 몬스터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클래스의 속성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 시작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메뉴 변경 등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 클래스의 메서드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문법으로 텍스트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RPG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재구성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9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script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태그의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소스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전부 수정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문법으로 텍스트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RPG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재구성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86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Game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안에 기본 메서드 생성하기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게임을 시작하는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start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게임을 종료하는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quit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화면을 전환하는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changeScreen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일반 메뉴 담당하는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onGameMenuInput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전투 메뉴 담당하는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onBattleMenuInput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객체의 메서드는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this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를 통해 서로 호출함</a:t>
            </a: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문법으로 텍스트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RPG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재구성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Game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안에 기본 메서드 생성하기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문법으로 텍스트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RPG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재구성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51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start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이벤트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리스너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연결과 화면 전환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주인공 생성</a:t>
            </a: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간의 상호 작용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720429"/>
              </p:ext>
            </p:extLst>
          </p:nvPr>
        </p:nvGraphicFramePr>
        <p:xfrm>
          <a:off x="982980" y="4023994"/>
          <a:ext cx="7532370" cy="2773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constructor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monsterList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{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슬라임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25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{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스켈레톤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50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15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20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{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마왕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150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35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50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];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06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start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간의 상호 작용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56275"/>
              </p:ext>
            </p:extLst>
          </p:nvPr>
        </p:nvGraphicFramePr>
        <p:xfrm>
          <a:off x="982980" y="3096894"/>
          <a:ext cx="7532370" cy="2042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start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gameMenu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'submit'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onGameMenuInput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battleMenu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'submit'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onBattleMenuInput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changeScreen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'game’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B76B987-0857-4AB4-91B8-D5226EEFF554}"/>
              </a:ext>
            </a:extLst>
          </p:cNvPr>
          <p:cNvSpPr txBox="1"/>
          <p:nvPr/>
        </p:nvSpPr>
        <p:spPr>
          <a:xfrm>
            <a:off x="4832321" y="4107219"/>
            <a:ext cx="416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constructor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에서 받은 주인공의 이름</a:t>
            </a: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(name)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start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메서드를 거쳐 </a:t>
            </a:r>
            <a:r>
              <a:rPr lang="en-US" altLang="ko-KR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Hero </a:t>
            </a:r>
            <a:r>
              <a:rPr lang="ko-KR" altLang="en-US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클래스에 전달</a:t>
            </a:r>
            <a:endParaRPr lang="en-US" altLang="ko-KR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9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updateHeroStat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주인공의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체력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공격력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경험치 등을 화면에 표시함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Game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클래스에 생성하고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start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메뉴에서 호출</a:t>
            </a: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간의 상호 작용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645086"/>
              </p:ext>
            </p:extLst>
          </p:nvPr>
        </p:nvGraphicFramePr>
        <p:xfrm>
          <a:off x="982980" y="4023994"/>
          <a:ext cx="7532370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Game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start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gameMenu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'submit'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onGameMenuInput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battleMenu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'submit'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onBattleMenuInput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changeScreen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'game’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hero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new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Hero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name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updateHeroStat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updateHeroStat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hero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 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hero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heroName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D0602B-1412-4298-BF18-3CE418D8EE00}"/>
              </a:ext>
            </a:extLst>
          </p:cNvPr>
          <p:cNvSpPr txBox="1"/>
          <p:nvPr/>
        </p:nvSpPr>
        <p:spPr>
          <a:xfrm>
            <a:off x="3621740" y="5822119"/>
            <a:ext cx="54864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this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로부터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hero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속성을 변수에 구조분해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할당해서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사용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hero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null: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주인공이 전사했을 때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주인공이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죽으면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주인공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정보를 지움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3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비교 연산자 사용하기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70262"/>
              </p:ext>
            </p:extLst>
          </p:nvPr>
        </p:nvGraphicFramePr>
        <p:xfrm>
          <a:off x="982980" y="3078624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6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endParaRPr lang="en-US" altLang="ko-KR" sz="20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55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updateHeroStat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간의 상호 작용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6FDF41C-B905-4860-B526-EE94E5D0B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316224"/>
              </p:ext>
            </p:extLst>
          </p:nvPr>
        </p:nvGraphicFramePr>
        <p:xfrm>
          <a:off x="982980" y="3096894"/>
          <a:ext cx="7532370" cy="3261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heroLevel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heroHp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heroXp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heroAtt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return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heroName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heroLevel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lev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Lev`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heroHp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`HP: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maxHp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heroXp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`XP: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15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lev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heroAtt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`ATT: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onGameMenuInput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changeScreen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updateMonsterStat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showMessage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간의 상호 작용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580354"/>
              </p:ext>
            </p:extLst>
          </p:nvPr>
        </p:nvGraphicFramePr>
        <p:xfrm>
          <a:off x="982980" y="3587096"/>
          <a:ext cx="7532370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onGameMenuInput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preventDefault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'menu-input'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'1'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모험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changeScreen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'battle’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floor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*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monsterList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randomMonster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monsterList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this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randomMonster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D0602B-1412-4298-BF18-3CE418D8EE00}"/>
              </a:ext>
            </a:extLst>
          </p:cNvPr>
          <p:cNvSpPr txBox="1"/>
          <p:nvPr/>
        </p:nvSpPr>
        <p:spPr>
          <a:xfrm>
            <a:off x="4572000" y="5330747"/>
            <a:ext cx="4679576" cy="65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input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이므로 </a:t>
            </a: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this.changeScreen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('battle')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실행되어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전투 화면으로 전환됨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0602B-1412-4298-BF18-3CE418D8EE00}"/>
              </a:ext>
            </a:extLst>
          </p:cNvPr>
          <p:cNvSpPr txBox="1"/>
          <p:nvPr/>
        </p:nvSpPr>
        <p:spPr>
          <a:xfrm>
            <a:off x="4572000" y="3963682"/>
            <a:ext cx="3796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사용자가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1(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모험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을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입력하면 </a:t>
            </a: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onGameMenuInput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메서드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실행됨</a:t>
            </a:r>
            <a:endParaRPr lang="ko-KR" altLang="en-US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216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onGameMenuInput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changeScreen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updateMonsterStat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showMessage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간의 상호 작용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6FDF41C-B905-4860-B526-EE94E5D0B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442443"/>
              </p:ext>
            </p:extLst>
          </p:nvPr>
        </p:nvGraphicFramePr>
        <p:xfrm>
          <a:off x="982980" y="3501340"/>
          <a:ext cx="7532370" cy="3017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updateMonsterStat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showMessage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몬스터와 마주쳤다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${this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인 것 같다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'2'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휴식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'3'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종료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updateHeroStat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{...}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updateMonsterStat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 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monsterName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monsterHp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monsterAtt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6834BC-4D39-4947-B064-C674B1618451}"/>
              </a:ext>
            </a:extLst>
          </p:cNvPr>
          <p:cNvSpPr txBox="1"/>
          <p:nvPr/>
        </p:nvSpPr>
        <p:spPr>
          <a:xfrm>
            <a:off x="3854823" y="5340303"/>
            <a:ext cx="4285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몬스터를 생성하고 몬스터 정보를 화면에 표시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6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updateMonsterStat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01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onGameMenuInput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changeScreen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updateMonsterStat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showMessage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간의 상호 작용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6FDF41C-B905-4860-B526-EE94E5D0B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08993"/>
              </p:ext>
            </p:extLst>
          </p:nvPr>
        </p:nvGraphicFramePr>
        <p:xfrm>
          <a:off x="982980" y="3501340"/>
          <a:ext cx="753237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return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monsterName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monsterHp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`HP: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sv-SE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$monsterAtt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 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`ATT: 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sv-SE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showMessage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message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9A0100-8AFD-472F-85D1-89B71FB6F6C7}"/>
              </a:ext>
            </a:extLst>
          </p:cNvPr>
          <p:cNvSpPr txBox="1"/>
          <p:nvPr/>
        </p:nvSpPr>
        <p:spPr>
          <a:xfrm>
            <a:off x="3777934" y="4636228"/>
            <a:ext cx="4048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몬스터가 나타났다는 메시지도 화면에 표시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showMessage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14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48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몬스터를 마주친 상태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간의 상호 작용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2600638-76D0-422D-B52A-48793ECDE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2" y="3096894"/>
            <a:ext cx="3827213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전투 메뉴에서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공격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입력하면 몬스터 공격하기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간의 상호 작용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029245"/>
              </p:ext>
            </p:extLst>
          </p:nvPr>
        </p:nvGraphicFramePr>
        <p:xfrm>
          <a:off x="982980" y="3096894"/>
          <a:ext cx="7532370" cy="3383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onBattleMenuInput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preventDefault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'battle-input'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'1'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공격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 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attack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attack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showMessage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의 데미지를 주고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의 데미지를 받았다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updateHeroStat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updateMonsterStat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'2'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회복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'3'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도망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07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재구성하기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서로 공격을 주고받은 모습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 간의 상호 작용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961D721-0702-4D22-9B15-4F3B70036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48" y="3009900"/>
            <a:ext cx="3938221" cy="31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5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결과 구현하기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주인공의 체력이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되면 게임 오버</a:t>
            </a: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몬스터의 체력이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되면 주인공은 경험치 획득</a:t>
            </a: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경험치가 주인공 레벨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× 15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보다 높으면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레벨업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레벨업을 하면 주인공은 체력을 모두 회복하고 최대 체력과 공격력이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씩 증가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먼저 체력이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되는 쪽이 나오면 승부 결정됨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7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결과 구현하기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먼저 체력이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되는 쪽이 나오면 승부 결정됨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42790EB-975B-41A3-838A-1924A2422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86812"/>
              </p:ext>
            </p:extLst>
          </p:nvPr>
        </p:nvGraphicFramePr>
        <p:xfrm>
          <a:off x="982980" y="2634296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onBattleMenuInput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preventDefault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'battle-input'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'1'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공격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 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attack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attack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showMessage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lev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레벨에서 전사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새 주인공을 생성하세요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quit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showMessage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몬스터를 잡아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경험치를 얻었다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getXp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changeScreen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'game’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showMessage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의 데미지를 주고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의 데미지를 받았다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.`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}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32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결과 구현하기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먼저 체력이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되는 쪽이 나오면 승부 결정됨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42790EB-975B-41A3-838A-1924A2422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87002"/>
              </p:ext>
            </p:extLst>
          </p:nvPr>
        </p:nvGraphicFramePr>
        <p:xfrm>
          <a:off x="982980" y="2634296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updateHeroStat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updateMonsterStat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'2'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회복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'3'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도망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showMessage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message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quit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updateHeroStat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updateMonsterStat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gameMenu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'submit'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onGameMenuInput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battleMenu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removeEventListener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'submit'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onBattleMenuInput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changeScreen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'start’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game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38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비교 연산자 사용하기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535673"/>
              </p:ext>
            </p:extLst>
          </p:nvPr>
        </p:nvGraphicFramePr>
        <p:xfrm>
          <a:off x="982980" y="3078624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6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endParaRPr lang="en-US" altLang="ko-KR" sz="20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82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결과 구현하기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먼저 체력이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되는 쪽이 나오면 승부 결정됨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42790EB-975B-41A3-838A-1924A2422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39177"/>
              </p:ext>
            </p:extLst>
          </p:nvPr>
        </p:nvGraphicFramePr>
        <p:xfrm>
          <a:off x="982980" y="2634296"/>
          <a:ext cx="7532370" cy="283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heal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{...}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getXp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lev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15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경험치를 다 채우면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lev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15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lev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maxHp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showMessage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ko-KR" altLang="en-US" sz="12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레벨업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레벨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lev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8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결과 구현하기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먼저 체력이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되는 쪽이 나오면 승부 결정됨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몬스터를 마주친 상태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33B5049-A611-4BCE-A4E6-9D20C7C98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56" y="3105150"/>
            <a:ext cx="3809267" cy="30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결과 구현하기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중복 제거하기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Hero /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Moster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클래스의 공통 부분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체력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공격력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경험치 같은 공통 속성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attack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같은 공통 메서드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이러한 중복은 제거 가능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Hero /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Moster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중복 제거와 상속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공통되는 부분만 추려 새로운 클래스로 만들고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Hero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Monster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클래스는 이 클래스를 가져와 사용함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이를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상속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받는다고 함</a:t>
            </a: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0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결과 구현하기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중복 제거하기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공통 클래스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Unit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만들기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F0EF9A9-31A1-43AE-B889-E161D3CA3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42823"/>
              </p:ext>
            </p:extLst>
          </p:nvPr>
        </p:nvGraphicFramePr>
        <p:xfrm>
          <a:off x="982980" y="3096894"/>
          <a:ext cx="7532370" cy="2865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Unit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constructor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this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attack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25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결과 구현하기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중복 제거하기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클래스에서 공통 클래스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Unit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extends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상속받기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F0EF9A9-31A1-43AE-B889-E161D3CA3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238940"/>
              </p:ext>
            </p:extLst>
          </p:nvPr>
        </p:nvGraphicFramePr>
        <p:xfrm>
          <a:off x="982980" y="3096894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Hero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extends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Unit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constructor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super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부모 클래스의 생성자 호출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lev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그 외 속성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attack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super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attack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부모 클래스의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attack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부모 클래스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attack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외의 동작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extends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Unit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constructor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super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xp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8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결과 구현하기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중복 제거하기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클래스에서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클래스를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extends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상속받기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ABD042-1027-4C95-B674-57421CF7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83" y="3097822"/>
            <a:ext cx="6409879" cy="183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821797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루프 </a:t>
            </a:r>
            <a:r>
              <a:rPr lang="ko-KR" altLang="en-US" sz="4000" b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이해하기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4000" b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</a:t>
            </a:r>
            <a:r>
              <a:rPr lang="en-US" altLang="ko-KR" sz="2800" b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짝 맞추기 게임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11.1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그리기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11.2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생성하기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11.3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잠깐 보여 줬다 뒤집기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11.4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클릭해 짝 맞추기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11.5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효과 발생 중 클릭 막기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12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 순서도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4EB40-0F71-4A90-A653-105E16B7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19" y="2634296"/>
            <a:ext cx="3447573" cy="38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concentration.html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A7F498-1E5D-4557-B4EA-FB530B04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29426"/>
              </p:ext>
            </p:extLst>
          </p:nvPr>
        </p:nvGraphicFramePr>
        <p:xfrm>
          <a:off x="982980" y="2362200"/>
          <a:ext cx="7532370" cy="4480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&lt;!DOCTYPE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html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&lt;html&gt;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&lt;head&gt;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&lt;meta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charset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"utf-8"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&lt;title&gt;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짝 맞추기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&lt;/title&gt;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&lt;style&gt;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.card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display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inline-block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margin-right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margin-bottom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width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70px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height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perspective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140px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 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.card-inner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position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relative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width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100%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height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100%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text-align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center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transition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transform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0.8s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transform-style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preserve-3d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card.flipped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.card-inner {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transform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rotateY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180deg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FABAD8-C35D-4F1C-A625-7FFE7F11D6E8}"/>
              </a:ext>
            </a:extLst>
          </p:cNvPr>
          <p:cNvSpPr txBox="1"/>
          <p:nvPr/>
        </p:nvSpPr>
        <p:spPr>
          <a:xfrm>
            <a:off x="4139970" y="5780782"/>
            <a:ext cx="4541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/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카드 뒤집기 효과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CSS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사용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68288"/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카드에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flipped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클래스를 추가하면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카드가 </a:t>
            </a:r>
            <a:endParaRPr lang="en-US" altLang="ko-KR" sz="1600" smtClean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앞면으로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뒤집히고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flipped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클래스를 제거하면 카드가 뒷면으로 뒤집힘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19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concentration.html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A7F498-1E5D-4557-B4EA-FB530B04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522447"/>
              </p:ext>
            </p:extLst>
          </p:nvPr>
        </p:nvGraphicFramePr>
        <p:xfrm>
          <a:off x="982980" y="2423160"/>
          <a:ext cx="7532370" cy="4297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.card-front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background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navy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.card-front, .card-back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position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absolute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width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100%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height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100%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border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1px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solid black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backface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-visibility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hidden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.card-back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transform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rotateY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180deg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&lt;/style&gt;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&lt;/head&gt;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"wrapper"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$wrapper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'#wrapper'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&lt;/body&gt;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&lt;/html&gt;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76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비교 연산자 사용하기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(2)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true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false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보다 큰 값임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true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숫자로 변환하면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1, false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321036"/>
              </p:ext>
            </p:extLst>
          </p:nvPr>
        </p:nvGraphicFramePr>
        <p:xfrm>
          <a:off x="982980" y="4239209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endParaRPr lang="en-US" altLang="ko-KR" sz="20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5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생성하기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장씩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가지 색의 카드 생성하기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16457"/>
              </p:ext>
            </p:extLst>
          </p:nvPr>
        </p:nvGraphicFramePr>
        <p:xfrm>
          <a:off x="982980" y="2499360"/>
          <a:ext cx="7532370" cy="414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27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$wrapper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'#wrapper’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total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12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colors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'red'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'orange'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'yellow'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'green'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'white'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'pink’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colorCopy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colors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concat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colors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shuffled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endParaRPr lang="en-US" altLang="ko-KR" sz="1400" b="1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function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피셔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예이츠 </a:t>
                      </a:r>
                      <a:r>
                        <a:rPr lang="ko-KR" altLang="en-US" sz="1400" b="1" i="0" u="none" strike="noStrike" baseline="0" dirty="0" err="1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셔플</a:t>
                      </a:r>
                      <a:endParaRPr lang="ko-KR" altLang="en-US" sz="1400" b="1" i="0" u="none" strike="noStrike" baseline="0" dirty="0">
                        <a:solidFill>
                          <a:srgbClr val="00A2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for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colorCopy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floor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*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colorCopy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shuffled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concat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colorCopy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splice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function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createCard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'div’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'card'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.card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태그 생성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cardInner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'div’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cardInner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'card-inner'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.card-inner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태그 생성</a:t>
                      </a:r>
                    </a:p>
                    <a:p>
                      <a:pPr algn="l"/>
                      <a:r>
                        <a:rPr lang="fr-FR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cardFront 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'div'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29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생성하기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장씩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가지 색의 카드 생성하기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A87776-0C4F-4BC3-89D0-9AF04A5A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0361"/>
              </p:ext>
            </p:extLst>
          </p:nvPr>
        </p:nvGraphicFramePr>
        <p:xfrm>
          <a:off x="982980" y="2499360"/>
          <a:ext cx="7532370" cy="410273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27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cardFront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'card-front'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.card-front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태그 생성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cardBack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'div’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cardBack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'card-back'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.card-back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태그 생성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cardBack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style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backgroundColor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cardInner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appendChild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cardFront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cardInner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appendChild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cardBack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appendChild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cardInner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function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startGame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shuffle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for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total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createCard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wrapper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appendChild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startGame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19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생성하기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장씩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가지 색의 카드 생성하기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전체 카드 개수 저장한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total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변수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/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6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가지 색 저장한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colors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변수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colors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에서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6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가지 색을 두 번 복사해 </a:t>
            </a:r>
            <a:r>
              <a:rPr lang="en-US" altLang="ko-KR" sz="2200" spc="-15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colorCopy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를 만들고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다시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shuffle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함수로 카드를 섞어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shuffled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배열로 만듦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spc="-15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concat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메서드로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colors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변수를 수정하지 않고 배열을 복사함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51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생성하기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장씩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가지 색의 카드 생성하기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583021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start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함수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게임을 시작하면 바로 카드를 섞고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shuffle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),</a:t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smtClean="0">
                <a:latin typeface="YDVYMjOStd12"/>
                <a:ea typeface="나눔스퀘어라운드 Regular" panose="020B0600000101010101"/>
              </a:rPr>
              <a:t>12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개의 카드 생성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createCard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</a:t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createCard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에 카드의 인덱스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i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를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인수로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전달해서 </a:t>
            </a: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shuffled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로부터 카드 색상을 가져오는 데 이용함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색상은 태그의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backgroundColor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CSS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속성에 넣음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spc="-150" baseline="0" dirty="0">
                <a:latin typeface="YDVYMjOStd12"/>
                <a:ea typeface="나눔스퀘어라운드 Regular" panose="020B0600000101010101"/>
              </a:rPr>
              <a:t>이렇게 만든 카드는 최종으로 </a:t>
            </a:r>
            <a:r>
              <a:rPr lang="en-US" altLang="ko-KR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$wrapper </a:t>
            </a:r>
            <a:r>
              <a:rPr lang="ko-KR" altLang="en-US" sz="2200" b="0" i="0" u="none" strike="noStrike" spc="-150" baseline="0" dirty="0">
                <a:latin typeface="YDVYMjOStd12"/>
                <a:ea typeface="나눔스퀘어라운드 Regular" panose="020B0600000101010101"/>
              </a:rPr>
              <a:t>태그 안으로 </a:t>
            </a:r>
            <a:r>
              <a:rPr lang="ko-KR" altLang="en-US" sz="2200" b="0" i="0" u="none" strike="noStrike" spc="-150" baseline="0" dirty="0" err="1">
                <a:latin typeface="YDVYMjOStd12"/>
                <a:ea typeface="나눔스퀘어라운드 Regular" panose="020B0600000101010101"/>
              </a:rPr>
              <a:t>들어감</a:t>
            </a:r>
            <a:endParaRPr lang="en-US" altLang="ko-KR" sz="2200" b="0" i="0" u="none" strike="noStrike" spc="-150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카드 무작위 섞음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피셔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-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예이츠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셔플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알고리즘 사용</a:t>
            </a: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34609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생성하기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장씩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가지 색의 카드 생성하기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12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장의 카드를 생성한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17D8AD-5640-4D20-B379-CB784D029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95" y="3096893"/>
            <a:ext cx="3158636" cy="339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잠깐 보여 줬다 뒤집기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작성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잠깐 동안 카드 앞면을 참가자에게 보여 주고 외울 시간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(3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초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을 준 뒤 다시 뒷면으로 뒤집기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모든 카드에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flipped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클래스를 추가하면 앞면이 보이고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, flipped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클래스를 빼면 뒷면이 보임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시각적인 효과를 위해 카드별로 조금씩 시간차를 두고 뒤집기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카드가 생성되자마자 바로 앞면을 보여 주고 일정 시간 후 다시 뒤집으므로 이 과정은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s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tartGame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함수 안에 작성</a:t>
            </a:r>
          </a:p>
        </p:txBody>
      </p:sp>
    </p:spTree>
    <p:extLst>
      <p:ext uri="{BB962C8B-B14F-4D97-AF65-F5344CB8AC3E}">
        <p14:creationId xmlns:p14="http://schemas.microsoft.com/office/powerpoint/2010/main" val="7894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잠깐 보여 줬다 뒤집기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작성 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EE45F52-D6AA-4FD8-A6EC-75CE8FA8B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73971"/>
              </p:ext>
            </p:extLst>
          </p:nvPr>
        </p:nvGraphicFramePr>
        <p:xfrm>
          <a:off x="982980" y="2634296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startGame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shuffle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for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total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card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createCard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wrapper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card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querySelectorAll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'.card'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card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초반 카드 공개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card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'flipped’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},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1000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100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*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카드 감추기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querySelectorAll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'.card'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card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card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remove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'flipped’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5000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36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잠깐 보여 줬다 뒤집기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결과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 descr="광장이(가) 표시된 사진&#10;&#10;자동 생성된 설명">
            <a:extLst>
              <a:ext uri="{FF2B5EF4-FFF2-40B4-BE49-F238E27FC236}">
                <a16:creationId xmlns:a16="http://schemas.microsoft.com/office/drawing/2014/main" id="{051CFD2D-ECB3-484A-B3CA-1ECC7A206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17" y="2499359"/>
            <a:ext cx="3469298" cy="37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0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클릭해 짝 맞추기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구현할 것들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2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장의 카드를 뒤집어 색이 일치하면 그대로 놔두고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색이 일치하지 않으면 둘 다 다시 뒤집기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모든 카드가 앞면이 되면 짝 맞추기가 성공한 것이므로 ‘축하합니다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!’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메시지 표시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 b="0" i="0" u="none" strike="noStrike" baseline="0" dirty="0">
                <a:latin typeface="YDVYMjOStd12"/>
              </a:rPr>
              <a:t>이 작업은 생성한 카드 태그에 클릭 이벤트 </a:t>
            </a:r>
            <a:r>
              <a:rPr lang="ko-KR" altLang="en-US" sz="2400" b="0" i="0" u="none" strike="noStrike" baseline="0" dirty="0" err="1">
                <a:latin typeface="YDVYMjOStd12"/>
              </a:rPr>
              <a:t>리스너를</a:t>
            </a:r>
            <a:r>
              <a:rPr lang="ko-KR" altLang="en-US" sz="2400" b="0" i="0" u="none" strike="noStrike" baseline="0" dirty="0">
                <a:latin typeface="YDVYMjOStd12"/>
              </a:rPr>
              <a:t> 붙이면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4948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클릭해 짝 맞추기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태그에 클릭 이벤트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리스너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붙이기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48E94C-8483-41F8-B9D9-D9C30873C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406597"/>
              </p:ext>
            </p:extLst>
          </p:nvPr>
        </p:nvGraphicFramePr>
        <p:xfrm>
          <a:off x="982980" y="2634296"/>
          <a:ext cx="7532370" cy="243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onClickCard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{}</a:t>
                      </a:r>
                    </a:p>
                    <a:p>
                      <a:pPr algn="l"/>
                      <a:endParaRPr lang="en-US" altLang="ko-KR" sz="14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startGame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shuffle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for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total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createCard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onClickCard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wrapper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appendChild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45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자바스크립트를 시작하기 전에 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endParaRPr lang="en-US" altLang="ko-KR" sz="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모던 자바스크립트 튜토리얼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https://ko.javascript.info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MDN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 문서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4"/>
              </a:rPr>
              <a:t>https://developer.mozilla.org/ko/docs/Web/JavaScript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자바스크립트를 배울 때 도움 되는 자료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25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비교 연산자 사용하기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(3)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문자의 번호를 비교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사전 단어 찾기와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비슷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756135"/>
              </p:ext>
            </p:extLst>
          </p:nvPr>
        </p:nvGraphicFramePr>
        <p:xfrm>
          <a:off x="982980" y="3600301"/>
          <a:ext cx="753237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'ad'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'ab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'ab'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endParaRPr lang="en-US" altLang="ko-KR" sz="20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37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클릭해 짝 맞추기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클릭할 때의 절차 구현하기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2A83F3-63C2-451B-9DFE-2F81EAACD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48" y="2499360"/>
            <a:ext cx="2799313" cy="40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클릭해 짝 맞추기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클릭하면 뒤집고 클릭한 카드 배열 추가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1B3D17-C3F2-4669-ACD4-B030268F9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68336"/>
              </p:ext>
            </p:extLst>
          </p:nvPr>
        </p:nvGraphicFramePr>
        <p:xfrm>
          <a:off x="982980" y="2634296"/>
          <a:ext cx="7532370" cy="414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$wrapper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'#wrapper’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total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12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colors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'red'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'orange'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'yellow'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'green'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'white'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'pink'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colorCopy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colors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concat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colors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endParaRPr lang="en-US" altLang="ko-KR" sz="14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{...}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createCard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{...}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onClickCard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toggle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'flipped’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A893DC-04C1-4AA2-A8F9-0000C65C97AE}"/>
              </a:ext>
            </a:extLst>
          </p:cNvPr>
          <p:cNvSpPr txBox="1"/>
          <p:nvPr/>
        </p:nvSpPr>
        <p:spPr>
          <a:xfrm>
            <a:off x="2633882" y="3936960"/>
            <a:ext cx="423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클릭한 카드 배열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변수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선언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893DC-04C1-4AA2-A8F9-0000C65C97AE}"/>
              </a:ext>
            </a:extLst>
          </p:cNvPr>
          <p:cNvSpPr txBox="1"/>
          <p:nvPr/>
        </p:nvSpPr>
        <p:spPr>
          <a:xfrm>
            <a:off x="3832067" y="5827199"/>
            <a:ext cx="4953345" cy="95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클릭한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카드 배열에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장이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들어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있는지 체크</a:t>
            </a: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return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아랫부분은 클릭한 카드의 개수가 두 개일 때만 실행됨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2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클릭해 짝 맞추기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 카드의 앞면이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똑같은지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비교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1B3D17-C3F2-4669-ACD4-B030268F9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887560"/>
              </p:ext>
            </p:extLst>
          </p:nvPr>
        </p:nvGraphicFramePr>
        <p:xfrm>
          <a:off x="982979" y="2634296"/>
          <a:ext cx="7865185" cy="2865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865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onClickCard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toggle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'flipped’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firstBackColor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</a:t>
                      </a:r>
                      <a:r>
                        <a:rPr lang="en-US" altLang="ko-KR" sz="1400" b="1" i="0" u="none" strike="noStrike" baseline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card-back</a:t>
                      </a:r>
                      <a:r>
                        <a:rPr lang="en-US" altLang="ko-KR" sz="1400" b="1" i="0" u="none" strike="noStrike" baseline="0" smtClean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style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backgroundColor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secondBackColor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</a:t>
                      </a:r>
                      <a:r>
                        <a:rPr lang="en-US" altLang="ko-KR" sz="1400" b="1" i="0" u="none" strike="noStrike" baseline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card-back</a:t>
                      </a:r>
                      <a:r>
                        <a:rPr lang="en-US" altLang="ko-KR" sz="1400" b="1" i="0" u="none" strike="noStrike" baseline="0" smtClean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style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backgroundColor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firstBackColor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secondBackColor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두 카드가 같은 카드면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smtClean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두 카드가 다르면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2E679E-8307-4064-BE91-70B49FF95853}"/>
              </a:ext>
            </a:extLst>
          </p:cNvPr>
          <p:cNvSpPr txBox="1"/>
          <p:nvPr/>
        </p:nvSpPr>
        <p:spPr>
          <a:xfrm>
            <a:off x="4414082" y="3235859"/>
            <a:ext cx="4326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두 카드의 앞면이 </a:t>
            </a:r>
            <a:r>
              <a:rPr lang="ko-KR" altLang="en-US" sz="16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똑같은지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비교하면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되므로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태그</a:t>
            </a:r>
            <a:r>
              <a:rPr lang="en-US" altLang="ko-KR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.</a:t>
            </a: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style.backgroundColor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비교</a:t>
            </a:r>
            <a:endParaRPr lang="en-US" altLang="ko-KR" sz="1600" smtClean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ko-KR" sz="1600" b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↙</a:t>
            </a:r>
            <a:endParaRPr lang="en-US" altLang="ko-KR" sz="1600" b="1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7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클릭해 짝 맞추기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같으면 완료 배열로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다르면 뒷면으로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뒤집기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1B3D17-C3F2-4669-ACD4-B030268F9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494218"/>
              </p:ext>
            </p:extLst>
          </p:nvPr>
        </p:nvGraphicFramePr>
        <p:xfrm>
          <a:off x="805815" y="2634296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$wrapper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'#wrapper'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completed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{...}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createCard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{...}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onClickCard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두 카드가 같은 카드면</a:t>
                      </a: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firstBackColor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secondBackColor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endParaRPr lang="ko-KR" altLang="en-US" sz="1200" b="0" i="0" u="none" strike="noStrike" baseline="0" dirty="0">
                        <a:solidFill>
                          <a:srgbClr val="00A2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completed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completed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clicked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두 카드가 다르면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clicked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'flipped’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clicked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'flipped’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clicked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2E679E-8307-4064-BE91-70B49FF95853}"/>
              </a:ext>
            </a:extLst>
          </p:cNvPr>
          <p:cNvSpPr txBox="1"/>
          <p:nvPr/>
        </p:nvSpPr>
        <p:spPr>
          <a:xfrm>
            <a:off x="4401671" y="4259873"/>
            <a:ext cx="458993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두 카드가 다르면 </a:t>
            </a:r>
            <a:r>
              <a:rPr lang="en-US" altLang="ko-KR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flipped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클래스를 제거하고</a:t>
            </a:r>
            <a:r>
              <a:rPr lang="en-US" altLang="ko-KR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두 카드가 같으면 </a:t>
            </a:r>
            <a:r>
              <a:rPr lang="en-US" altLang="ko-KR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flipped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클래스를 제거하지 않으므로 카드가 계속 앞면인 상태로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남아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있음</a:t>
            </a:r>
            <a:endParaRPr lang="en-US" altLang="ko-KR" sz="160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68288">
              <a:lnSpc>
                <a:spcPct val="120000"/>
              </a:lnSpc>
            </a:pP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코드를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실행해 보면 두 카드가 다른 경우 두 번째 카드는 아예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뒤집히지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않음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9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클릭해 짝 맞추기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같으면 완료 배열로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다르면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뒷면으로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뒤집기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1B3D17-C3F2-4669-ACD4-B030268F9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9600"/>
              </p:ext>
            </p:extLst>
          </p:nvPr>
        </p:nvGraphicFramePr>
        <p:xfrm>
          <a:off x="982980" y="2833588"/>
          <a:ext cx="7532370" cy="1737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onClickCard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두 카드가 다르면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clicked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remove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'flipped'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clicked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remove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'flipped'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clicked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500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7AC9D04-E827-4CD4-BC1C-343A45D68F87}"/>
              </a:ext>
            </a:extLst>
          </p:cNvPr>
          <p:cNvSpPr txBox="1"/>
          <p:nvPr/>
        </p:nvSpPr>
        <p:spPr>
          <a:xfrm>
            <a:off x="4180915" y="3495103"/>
            <a:ext cx="459553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두 번째 카드의 앞면을 보이기도 전에 </a:t>
            </a:r>
            <a:r>
              <a:rPr lang="en-US" altLang="ko-KR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flipped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클래스가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제거돼서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그러므로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앞면을 보일 수 있는 충분한 시간</a:t>
            </a: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(0.5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초 정도</a:t>
            </a: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확보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4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클릭해 짝 맞추기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같으면 완료 배열로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다르면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뒷면으로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뒤집기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04BD9C-939B-4D92-B2D1-96966311A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442" y="2634296"/>
            <a:ext cx="5843472" cy="33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5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클릭해 짝 맞추기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모든 카드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짝이 맞춰졌는지 확인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1B3D17-C3F2-4669-ACD4-B030268F9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152332"/>
              </p:ext>
            </p:extLst>
          </p:nvPr>
        </p:nvGraphicFramePr>
        <p:xfrm>
          <a:off x="982980" y="2634296"/>
          <a:ext cx="7532370" cy="4206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onClickCard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firstBackColor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secondBackColor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두 카드가 같은 카드면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completed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completed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clicked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completed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!==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total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return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alert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축하합니다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!`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return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7AC9D04-E827-4CD4-BC1C-343A45D68F87}"/>
              </a:ext>
            </a:extLst>
          </p:cNvPr>
          <p:cNvSpPr txBox="1"/>
          <p:nvPr/>
        </p:nvSpPr>
        <p:spPr>
          <a:xfrm>
            <a:off x="4038599" y="5270876"/>
            <a:ext cx="5105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모두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앞면이라면 </a:t>
            </a: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alert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창을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띄우기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68288">
              <a:lnSpc>
                <a:spcPct val="120000"/>
              </a:lnSpc>
              <a:tabLst>
                <a:tab pos="268288" algn="l"/>
              </a:tabLst>
            </a:pP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장의 카드를 다 맞추고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나면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마지막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카드가 앞면을 보이기 전에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alert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창이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먼저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뜸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68288">
              <a:lnSpc>
                <a:spcPct val="120000"/>
              </a:lnSpc>
              <a:tabLst>
                <a:tab pos="268288" algn="l"/>
              </a:tabLst>
            </a:pP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현상도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카드가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뒤집힐 때까지 충분한 시간을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주지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않아서 발생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92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클릭해 짝 맞추기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모든 카드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짝이 맞춰졌는지 확인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1B3D17-C3F2-4669-ACD4-B030268F9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750880"/>
              </p:ext>
            </p:extLst>
          </p:nvPr>
        </p:nvGraphicFramePr>
        <p:xfrm>
          <a:off x="902297" y="2634296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onClickCard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firstBackColor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secondBackColor</a:t>
                      </a:r>
                      <a:r>
                        <a:rPr lang="en-US" altLang="ko-KR" sz="1600" b="0" i="0" u="none" strike="noStrike" baseline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6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0" i="0" u="none" strike="noStrike" baseline="0" smtClean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  <a:endParaRPr lang="en-US" altLang="ko-KR" sz="16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completed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!==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total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return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alert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축하합니다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!`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resetGame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7AC9D04-E827-4CD4-BC1C-343A45D68F87}"/>
              </a:ext>
            </a:extLst>
          </p:cNvPr>
          <p:cNvSpPr txBox="1"/>
          <p:nvPr/>
        </p:nvSpPr>
        <p:spPr>
          <a:xfrm>
            <a:off x="3025589" y="4865663"/>
            <a:ext cx="432435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초 정도의 시간을 주고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alert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창을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띄우기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99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발견된 버그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6BED8E5-6AAB-4396-95B7-E360C0B5D118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처음에 카드를 잠깐 보여 줬다가 다시 뒤집는 동안에는 카드를 클릭할 수 없어야 하는 데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,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카드를 클릭하면 카드가 뒤집힘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이미 짝이 맞춰진 카드를 클릭해도 카드가 다시 뒤집힘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한 카드를 두 번 연이어 클릭하면 더 이상 해당 카드가 클릭되지 않음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서로 다른 네 가지 색의 카드를 연달아 클릭하면 마지막 두 카드가 앞면을 보인 채 남아 있음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13529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문제 해결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6BED8E5-6AAB-4396-95B7-E360C0B5D118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문제를 해결하려면 카드를 클릭할 수 있는 상황과 클릭할 수 없는 상황을 구분해야 함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이를 위해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clickable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변수 선언해 처음에 카드를 잠깐 보여 줬다가 다시 뒤집을 때까지는 클릭할 수 없게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클릭한 카드가 이미 짝이 맞춰진 카드이거나 조금 전에 뒤집은 카드인 경우를 모두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onClickCard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함수에서 걸러 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0239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비교 연산자 사용하기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(4)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자료형끼리 비교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숫자로 형 변환 후 비교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문자열은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숫자로 바꾸면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NaN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NaN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과의 비교는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false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0003"/>
              </p:ext>
            </p:extLst>
          </p:nvPr>
        </p:nvGraphicFramePr>
        <p:xfrm>
          <a:off x="982980" y="3600301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'3'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4765320-B515-40F9-B173-18DBC2216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95567"/>
              </p:ext>
            </p:extLst>
          </p:nvPr>
        </p:nvGraphicFramePr>
        <p:xfrm>
          <a:off x="982980" y="5106716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abc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endParaRPr lang="en-US" altLang="ko-KR" sz="20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0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문제 해결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8144DB-E44C-48D9-BF06-C3E9F0845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143686"/>
              </p:ext>
            </p:extLst>
          </p:nvPr>
        </p:nvGraphicFramePr>
        <p:xfrm>
          <a:off x="805815" y="2499360"/>
          <a:ext cx="7532370" cy="423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$wrapper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'#wrapper’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completed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clickable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endParaRPr lang="en-US" altLang="ko-KR" sz="16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{...}</a:t>
                      </a:r>
                    </a:p>
                    <a:p>
                      <a:pPr algn="l"/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createCard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{...}</a:t>
                      </a:r>
                    </a:p>
                    <a:p>
                      <a:pPr algn="l"/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onClickCard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(!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clickable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completed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clicked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===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this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toggle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'flipped'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81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문제 해결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8144DB-E44C-48D9-BF06-C3E9F0845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75387"/>
              </p:ext>
            </p:extLst>
          </p:nvPr>
        </p:nvGraphicFramePr>
        <p:xfrm>
          <a:off x="805815" y="2634296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startGame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카드 감추기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querySelectorAll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'.card'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card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'flipped’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clickable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5000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resetGame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clickable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startGame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startGame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AC40BF-5015-438E-A42C-A522C1400A51}"/>
              </a:ext>
            </a:extLst>
          </p:cNvPr>
          <p:cNvSpPr txBox="1"/>
          <p:nvPr/>
        </p:nvSpPr>
        <p:spPr>
          <a:xfrm>
            <a:off x="3523129" y="5224596"/>
            <a:ext cx="5217459" cy="95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600" b="0" i="0" u="none" strike="noStrike" baseline="0" smtClean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마지막을 제외한 </a:t>
            </a:r>
            <a:r>
              <a:rPr lang="en-US" altLang="ko-KR" sz="1600" b="0" i="0" u="none" strike="noStrike" baseline="0" smtClean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3</a:t>
            </a:r>
            <a:r>
              <a:rPr lang="ko-KR" altLang="en-US" sz="1600" b="0" i="0" u="none" strike="noStrike" baseline="0" smtClean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개의 버그는 쉽게 해결됨</a:t>
            </a:r>
            <a:r>
              <a:rPr lang="en-US" altLang="ko-KR" sz="1600" b="0" i="0" u="none" strike="noStrike" baseline="0" smtClean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 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600" b="0" i="0" u="none" strike="noStrike" baseline="0" smtClean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서로 다른 색상의 네 가지 카드를 연이어 클릭하면 마지막 두 장의 카드는 앞면인 상태로 남아 있을까</a:t>
            </a:r>
            <a:r>
              <a:rPr lang="en-US" altLang="ko-KR" sz="1600" b="0" i="0" u="none" strike="noStrike" baseline="0" smtClean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?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169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코드의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실행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/>
              </a:rPr>
              <a:t>순서를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파악하려면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b="1" smtClean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호출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스택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(call stack)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과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이벤트 루프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(event loop)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개념을 알아야 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호출 스택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동기 코드 담당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이벤트 루프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비동기 코드 담당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27472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호출 스택과 이벤트 루프 개념도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5F60C5-2176-457B-8EB1-8ECFF2A1D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38" y="3270838"/>
            <a:ext cx="5198724" cy="26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백그라운드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타이머를 처리하고 이벤트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리스너를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저장하는 공간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setTimeout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같은 함수가 실행되면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백그라운드에서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시간을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재고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  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시간이 되면 </a:t>
            </a:r>
            <a:r>
              <a:rPr lang="en-US" altLang="ko-KR" sz="2200" spc="-15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setTimeout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의 </a:t>
            </a:r>
            <a:r>
              <a:rPr lang="ko-KR" altLang="en-US" sz="2200" spc="-15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콜백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함수를 태스크 큐로 보냄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addEventListener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로 추가한 이벤트를 저장했다가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이벤트가 발생하면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콜백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함수를 태스크 큐로 보냄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실행될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콜백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함수들이 태스크 큐로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들어감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183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태스크 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실행돼야 할 </a:t>
            </a:r>
            <a:r>
              <a:rPr lang="ko-KR" altLang="en-US" sz="2200" spc="-15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콜백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함수들이 줄을 서서 대기하고 있는 공간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태스크 큐에 먼저 들어온 함수부터 실행됨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태스크 큐도 함수를 직접 실행하지 않음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함수는 모두 호출 스택에서만 실행됨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호출 스택에 들어 함수가 호출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실행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된다고 생각하면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4710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5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이벤트 루프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태스크 큐에서 호출 스택으로 함수를 이동시키는 존재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호출 스택이 비어 있으면 이벤트 루프는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태스크 큐에서 함수를 하나씩 꺼내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들어온 순서로 꺼냄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)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호출 스택으로 옮김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호출 스택으로 이동한 함수는 그제야 실행됨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실행이 완료된 함수는 호출 스택에서 빠져나감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호출 스택이 비면 이벤트 루프는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태스크 큐에 있는 다음 함수를 호출 스택으로 옮김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46885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anonymous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함수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호출 스택과 이벤트 루프는 함수 호출과 밀접한 관련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소스 코드에서 함수가 호출되는 첫 번째 순간은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? 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  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startGame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( ) 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자바스크립트 엔진은 자바스크립트 소스 코드가 처음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실행되는 순간에도 하나의 함수가 실행된다고 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크롬 브라우저는 이를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anonymous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라는 함수로 표시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239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anonymous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함수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6C0BA1-374A-4700-978E-5584EADE2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008520"/>
              </p:ext>
            </p:extLst>
          </p:nvPr>
        </p:nvGraphicFramePr>
        <p:xfrm>
          <a:off x="982980" y="3096894"/>
          <a:ext cx="7532370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b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trace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6016687-9BD4-40C9-9841-7FEE3FB387FB}"/>
              </a:ext>
            </a:extLst>
          </p:cNvPr>
          <p:cNvSpPr txBox="1"/>
          <p:nvPr/>
        </p:nvSpPr>
        <p:spPr>
          <a:xfrm>
            <a:off x="3460376" y="3386746"/>
            <a:ext cx="5663195" cy="951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1600" smtClean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a </a:t>
            </a:r>
            <a:r>
              <a:rPr lang="ko-KR" altLang="en-US" sz="1600" b="0" i="0" u="none" strike="noStrike" baseline="0" smtClean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함수가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실행되고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그 </a:t>
            </a:r>
            <a:r>
              <a:rPr lang="ko-KR" altLang="en-US" sz="1600" b="0" i="0" u="none" strike="noStrike" baseline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안에서 </a:t>
            </a:r>
            <a:r>
              <a:rPr lang="en-US" altLang="ko-KR" sz="160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b</a:t>
            </a:r>
            <a:r>
              <a:rPr lang="en-US" altLang="ko-KR" sz="160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1600" b="0" i="0" u="none" strike="noStrike" baseline="0" smtClean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함수가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실행됨</a:t>
            </a:r>
            <a:endParaRPr lang="en-US" altLang="ko-KR" sz="1600" b="0" i="0" u="none" strike="noStrike" baseline="0" dirty="0">
              <a:solidFill>
                <a:srgbClr val="7030A0"/>
              </a:solidFill>
              <a:latin typeface="YDVYMjOStd12"/>
              <a:ea typeface="나눔스퀘어라운드 Regular" panose="020B0600000101010101"/>
            </a:endParaRPr>
          </a:p>
          <a:p>
            <a:pPr marL="268288">
              <a:lnSpc>
                <a:spcPct val="120000"/>
              </a:lnSpc>
            </a:pPr>
            <a:r>
              <a:rPr lang="en-US" altLang="ko-KR" sz="160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b</a:t>
            </a:r>
            <a:r>
              <a:rPr lang="en-US" altLang="ko-KR" sz="1600" b="0" i="0" u="none" strike="noStrike" baseline="0" smtClean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함수 안에서 </a:t>
            </a:r>
            <a:r>
              <a:rPr lang="en-US" altLang="ko-KR" sz="1600" b="0" i="0" u="none" strike="noStrike" baseline="0" dirty="0" err="1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console.trace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메서드가 실행됨</a:t>
            </a:r>
            <a:endParaRPr lang="en-US" altLang="ko-KR" sz="1600" b="0" i="0" u="none" strike="noStrike" baseline="0" dirty="0">
              <a:solidFill>
                <a:srgbClr val="7030A0"/>
              </a:solidFill>
              <a:latin typeface="YDVYMjOStd12"/>
              <a:ea typeface="나눔스퀘어라운드 Regular" panose="020B0600000101010101"/>
            </a:endParaRPr>
          </a:p>
          <a:p>
            <a:pPr marL="268288">
              <a:lnSpc>
                <a:spcPct val="120000"/>
              </a:lnSpc>
            </a:pPr>
            <a:r>
              <a:rPr lang="en-US" altLang="ko-KR" sz="1600" smtClean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console.trace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YDVYMjOStd12"/>
                <a:ea typeface="나눔스퀘어라운드 Regular" panose="020B0600000101010101"/>
              </a:rPr>
              <a:t>는 함수의 호출 스택을 보여 주는 메서드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C2861F-DCCA-44C2-8B7D-43AE5EAD5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4793949"/>
            <a:ext cx="4959594" cy="1458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559BD-2F1E-40DB-9E7A-27B6A15B3AC8}"/>
              </a:ext>
            </a:extLst>
          </p:cNvPr>
          <p:cNvSpPr txBox="1"/>
          <p:nvPr/>
        </p:nvSpPr>
        <p:spPr>
          <a:xfrm>
            <a:off x="3460376" y="5066028"/>
            <a:ext cx="558501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altLang="ko-KR" sz="1600" b="0" i="0" u="none" strike="noStrike" baseline="0" dirty="0" err="1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console.trace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아래에 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b, b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아래에 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a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가 있는데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,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이는 호출된 함수 순서의 역순</a:t>
            </a:r>
          </a:p>
          <a:p>
            <a:pPr marL="268288" algn="l"/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a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아래에 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anonymous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가 있는 것으로 보아 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a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보다 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anonymous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라는 함수가 먼저 실행됨</a:t>
            </a:r>
            <a:endParaRPr lang="en-US" altLang="ko-KR" sz="1600" b="0" i="0" u="none" strike="noStrike" baseline="0" dirty="0">
              <a:solidFill>
                <a:srgbClr val="7030A0"/>
              </a:solidFill>
              <a:latin typeface="나눔고딕코딩" panose="020D0009000000000000" pitchFamily="49" charset="-127"/>
              <a:ea typeface="나눔스퀘어라운드 Regular" panose="020B0600000101010101"/>
            </a:endParaRPr>
          </a:p>
          <a:p>
            <a:pPr marL="268288" algn="l"/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이것이 소스 코드가 처음 실행될 때 호출되는 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anonymous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함수</a:t>
            </a:r>
            <a:endParaRPr lang="en-US" altLang="ko-KR" sz="1600" dirty="0">
              <a:solidFill>
                <a:srgbClr val="7030A0"/>
              </a:solidFill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023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소스 코드가 실행되면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F62949-368B-4DBC-9994-8642296D7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09" y="3096893"/>
            <a:ext cx="6069332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5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==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=== 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차이 이해하기</a:t>
            </a:r>
            <a:r>
              <a:rPr lang="en-US" altLang="ko-KR" sz="8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8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8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== 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연산자</a:t>
            </a: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값이 </a:t>
            </a:r>
            <a:r>
              <a:rPr lang="ko-KR" altLang="en-US" sz="8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같은지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비교</a:t>
            </a:r>
            <a:endParaRPr lang="en-US" altLang="ko-KR" sz="8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8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8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8800" b="0" i="0" u="none" strike="noStrike" baseline="0" dirty="0">
                <a:latin typeface="YDVYMjOStd12"/>
              </a:rPr>
              <a:t>자료형이 다르면 형 변환한 후 비교하므로  </a:t>
            </a:r>
            <a:r>
              <a:rPr lang="en-US" altLang="ko-KR" sz="88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true</a:t>
            </a:r>
            <a:r>
              <a:rPr lang="ko-KR" altLang="en-US" sz="8800" b="0" i="0" u="none" strike="noStrike" baseline="0" dirty="0">
                <a:latin typeface="YDVYMjOStd12"/>
                <a:ea typeface="NanumGothicCoding" panose="020D0009000000000000" pitchFamily="49" charset="-127"/>
              </a:rPr>
              <a:t>가 출력</a:t>
            </a:r>
            <a:r>
              <a:rPr lang="en-US" altLang="ko-KR" sz="8800" b="0" i="0" u="none" strike="noStrike" baseline="0" dirty="0">
                <a:latin typeface="YDVYMjOStd12"/>
                <a:ea typeface="NanumGothicCoding" panose="020D0009000000000000" pitchFamily="49" charset="-127"/>
              </a:rPr>
              <a:t>)</a:t>
            </a:r>
            <a:endParaRPr lang="en-US" altLang="ko-KR" sz="8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553318"/>
              </p:ext>
            </p:extLst>
          </p:nvPr>
        </p:nvGraphicFramePr>
        <p:xfrm>
          <a:off x="805815" y="3562951"/>
          <a:ext cx="7532370" cy="192472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2472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'1'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'1'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48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startGame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이 호출되면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startGame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안의 코드들이 실행됨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9D698B-9977-447B-8CBA-1BFE0C0BC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51" y="3096893"/>
            <a:ext cx="6125529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shuffle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후에는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creatCard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함수가 반복문에 의해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12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번 호출 스택에 들어왔다 나감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E300E1-C1F1-4961-9EA6-0FDF08C64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25" y="3218293"/>
            <a:ext cx="5902306" cy="29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초반에 카드를 공개하는 코드가 실행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2E2C5A-9345-4346-894B-888742A0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61" y="3096893"/>
            <a:ext cx="6050370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startGame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함수가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끝나면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1A3E36-32E7-45BA-B14A-976CF96C2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09" y="3096893"/>
            <a:ext cx="6163574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백그라운드에서 시간을 재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1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초가 지나면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DE7682-BF58-4BBE-A60D-9457C4B0B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06" y="3096893"/>
            <a:ext cx="6125528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spc="-3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마지막 </a:t>
            </a:r>
            <a:r>
              <a:rPr lang="en-US" altLang="ko-KR" sz="2200" spc="-3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5</a:t>
            </a:r>
            <a:r>
              <a:rPr lang="ko-KR" altLang="en-US" sz="2200" spc="-3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초 타이머의 </a:t>
            </a:r>
            <a:r>
              <a:rPr lang="ko-KR" altLang="en-US" sz="2200" spc="-3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콜백</a:t>
            </a:r>
            <a:r>
              <a:rPr lang="ko-KR" altLang="en-US" sz="2200" spc="-3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함수까지 호출 스택으로 올라갔다가 나가면</a:t>
            </a:r>
            <a:endParaRPr lang="en-US" altLang="ko-KR" sz="2200" spc="-3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FE50D7-CC4E-40FC-B10F-15FD7D2EF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86" y="3096893"/>
            <a:ext cx="6144492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사용자가 이벤트 발생시킴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6F87F7-E62F-4F41-918F-2DD826661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09" y="3096893"/>
            <a:ext cx="6125528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spc="-300" baseline="0" dirty="0">
                <a:latin typeface="YDVYMjOStd12"/>
              </a:rPr>
              <a:t>이벤트 루프는 호출 스택이 비어 있으므로 </a:t>
            </a:r>
            <a:r>
              <a:rPr lang="ko-KR" altLang="en-US" sz="2200" b="0" i="0" u="none" strike="noStrike" spc="-300" baseline="0" dirty="0" err="1">
                <a:latin typeface="YDVYMjOStd12"/>
              </a:rPr>
              <a:t>콜백</a:t>
            </a:r>
            <a:r>
              <a:rPr lang="ko-KR" altLang="en-US" sz="2200" b="0" i="0" u="none" strike="noStrike" spc="-300" baseline="0" dirty="0">
                <a:latin typeface="YDVYMjOStd12"/>
              </a:rPr>
              <a:t> 함수를 하나씩 불러 실행</a:t>
            </a:r>
            <a:endParaRPr lang="en-US" altLang="ko-KR" sz="2200" spc="-3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E947B9-7564-4CCC-A758-121C6C2B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67" y="3096893"/>
            <a:ext cx="6106564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YDVYMjOStd12"/>
              </a:rPr>
              <a:t>5</a:t>
            </a:r>
            <a:r>
              <a:rPr lang="ko-KR" altLang="en-US" sz="2200" b="0" i="0" u="none" strike="noStrike" baseline="0" dirty="0">
                <a:latin typeface="YDVYMjOStd12"/>
              </a:rPr>
              <a:t>번 카드의 클릭 </a:t>
            </a:r>
            <a:r>
              <a:rPr lang="ko-KR" altLang="en-US" sz="2200" b="0" i="0" u="none" strike="noStrike" baseline="0" dirty="0" err="1">
                <a:latin typeface="YDVYMjOStd12"/>
              </a:rPr>
              <a:t>콜백</a:t>
            </a:r>
            <a:r>
              <a:rPr lang="ko-KR" altLang="en-US" sz="2200" b="0" i="0" u="none" strike="noStrike" baseline="0" dirty="0">
                <a:latin typeface="YDVYMjOStd12"/>
              </a:rPr>
              <a:t> 함수가 실행되면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517541-AA40-4978-BDFB-37EEABAC6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45" y="3096893"/>
            <a:ext cx="6106564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6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>
                <a:latin typeface="YDVYMjOStd12"/>
              </a:rPr>
              <a:t>8</a:t>
            </a:r>
            <a:r>
              <a:rPr lang="ko-KR" altLang="en-US" sz="2200" b="0" i="0" u="none" strike="noStrike" baseline="0" dirty="0">
                <a:latin typeface="YDVYMjOStd12"/>
              </a:rPr>
              <a:t>번 카드의 클릭 </a:t>
            </a:r>
            <a:r>
              <a:rPr lang="ko-KR" altLang="en-US" sz="2200" b="0" i="0" u="none" strike="noStrike" baseline="0" dirty="0" err="1">
                <a:latin typeface="YDVYMjOStd12"/>
              </a:rPr>
              <a:t>콜백</a:t>
            </a:r>
            <a:r>
              <a:rPr lang="ko-KR" altLang="en-US" sz="2200" b="0" i="0" u="none" strike="noStrike" baseline="0" dirty="0">
                <a:latin typeface="YDVYMjOStd12"/>
              </a:rPr>
              <a:t> 함수가 실행되면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22717-506F-43D5-A146-8395D8EAA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09" y="3096893"/>
            <a:ext cx="6069332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==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=== 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차이 이해하기</a:t>
            </a:r>
            <a:r>
              <a:rPr lang="en-US" altLang="ko-KR" sz="8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8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8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=== 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연산자</a:t>
            </a: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자료형까지 </a:t>
            </a:r>
            <a:r>
              <a:rPr lang="ko-KR" altLang="en-US" sz="8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같은지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비교</a:t>
            </a:r>
            <a:endParaRPr lang="en-US" altLang="ko-KR" sz="8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88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88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(!=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 </a:t>
            </a: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!==</a:t>
            </a:r>
            <a:r>
              <a:rPr lang="ko-KR" altLang="en-US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 동일함</a:t>
            </a:r>
            <a:r>
              <a:rPr lang="en-US" altLang="ko-KR" sz="8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8800" b="0" i="0" u="none" strike="noStrike" baseline="0" dirty="0">
                <a:latin typeface="YDVYMjOStd12"/>
              </a:rPr>
              <a:t>자료형까지 비교하려면 </a:t>
            </a:r>
            <a:r>
              <a:rPr lang="en-US" altLang="ko-KR" sz="8800" b="0" i="0" u="none" strike="noStrike" baseline="0" dirty="0">
                <a:latin typeface="YDVYMjOStd12"/>
              </a:rPr>
              <a:t>!== </a:t>
            </a:r>
            <a:r>
              <a:rPr lang="ko-KR" altLang="en-US" sz="8800" b="0" i="0" u="none" strike="noStrike" baseline="0" dirty="0">
                <a:latin typeface="YDVYMjOStd12"/>
              </a:rPr>
              <a:t>사용</a:t>
            </a:r>
            <a:r>
              <a:rPr lang="en-US" altLang="ko-KR" sz="8800" b="0" i="0" u="none" strike="noStrike" baseline="0" dirty="0">
                <a:latin typeface="YDVYMjOStd12"/>
                <a:ea typeface="NanumGothicCoding" panose="020D0009000000000000" pitchFamily="49" charset="-127"/>
              </a:rPr>
              <a:t>)</a:t>
            </a:r>
            <a:endParaRPr lang="en-US" altLang="ko-KR" sz="8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468780"/>
              </p:ext>
            </p:extLst>
          </p:nvPr>
        </p:nvGraphicFramePr>
        <p:xfrm>
          <a:off x="805815" y="3565192"/>
          <a:ext cx="753237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'1'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'1'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98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>
                <a:latin typeface="YDVYMjOStd12"/>
              </a:rPr>
              <a:t>9</a:t>
            </a:r>
            <a:r>
              <a:rPr lang="ko-KR" altLang="en-US" sz="2200" b="0" i="0" u="none" strike="noStrike" baseline="0" dirty="0">
                <a:latin typeface="YDVYMjOStd12"/>
              </a:rPr>
              <a:t>번 카드의 클릭 </a:t>
            </a:r>
            <a:r>
              <a:rPr lang="ko-KR" altLang="en-US" sz="2200" b="0" i="0" u="none" strike="noStrike" baseline="0" dirty="0" err="1">
                <a:latin typeface="YDVYMjOStd12"/>
              </a:rPr>
              <a:t>콜백</a:t>
            </a:r>
            <a:r>
              <a:rPr lang="ko-KR" altLang="en-US" sz="2200" b="0" i="0" u="none" strike="noStrike" baseline="0" dirty="0">
                <a:latin typeface="YDVYMjOStd12"/>
              </a:rPr>
              <a:t> 함수까지 실행되면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B9E001-97A4-4E6A-B033-D255F01B0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37" y="3096893"/>
            <a:ext cx="6013478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49" y="2423158"/>
            <a:ext cx="8094009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카드를 뒷면으로 뒤집고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clicked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를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[ ]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로 초기화하기 전에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8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번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, 9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번 카드의 클릭 이벤트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콜백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함수가 실행되는 것이 문제였음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실행 자체는 막을 수 없음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실행되더라도 아무 일도 하지 않게 만들면 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카드가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2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장이 될 때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clickable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을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false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로 만들어서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세 번째 카드부터는 클릭해도 아무것도 하지 않고 끝나게 함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52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발생 중 카드 클릭 막기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카드 짝 맞추기 게임의 호출 스택과 이벤트 루프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DDADE97-5A61-4488-97F7-F02C0D5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43889"/>
              </p:ext>
            </p:extLst>
          </p:nvPr>
        </p:nvGraphicFramePr>
        <p:xfrm>
          <a:off x="982980" y="2634296"/>
          <a:ext cx="7532370" cy="3261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onClickCard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firstBackColor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secondBackColor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두 카드가 같은 카드면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...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//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두 카드가 다르면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clickable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clicked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'flipped’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clicked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'flipped’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clicked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clickable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    }, 500);</a:t>
                      </a:r>
                    </a:p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}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4110E1D-5A0D-41FD-A83B-58495F7557AD}"/>
              </a:ext>
            </a:extLst>
          </p:cNvPr>
          <p:cNvSpPr txBox="1"/>
          <p:nvPr/>
        </p:nvSpPr>
        <p:spPr>
          <a:xfrm>
            <a:off x="5355515" y="3986613"/>
            <a:ext cx="361815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카드가 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2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장이 될 때 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clickable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을 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false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로 만들어서</a:t>
            </a:r>
            <a:r>
              <a:rPr lang="ko-KR" altLang="en-US" sz="160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세 번째 카드부터는 클릭해도 아무것도 하지 않고 끝나게 함</a:t>
            </a:r>
            <a:endParaRPr lang="en-US" altLang="ko-KR" sz="1600" dirty="0">
              <a:solidFill>
                <a:srgbClr val="7030A0"/>
              </a:solidFill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1342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3249" y="784225"/>
            <a:ext cx="7914217" cy="3423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3 </a:t>
            </a:r>
          </a:p>
          <a:p>
            <a:pPr marL="0" indent="0">
              <a:buNone/>
            </a:pPr>
            <a:r>
              <a:rPr lang="ko-KR" altLang="en-US" sz="6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배운 내용으로 </a:t>
            </a:r>
            <a:endParaRPr lang="en-US" altLang="ko-KR" sz="6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6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완성하는 프로젝트 </a:t>
            </a:r>
            <a:endParaRPr lang="en-US" altLang="ko-KR" sz="6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5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재귀 함수 사용하기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찾기 게임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그리기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12.2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심기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12.3 </a:t>
            </a:r>
            <a:r>
              <a:rPr lang="ko-KR" altLang="en-US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우클릭으로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깃발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꼽기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12.4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주변 지뢰 개수 세기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12.5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주변 칸 한 번에 열기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12.6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승리 확인하기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12.7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줄</a:t>
            </a:r>
            <a:r>
              <a:rPr lang="en-US" altLang="ko-KR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칸</a:t>
            </a:r>
            <a:r>
              <a:rPr lang="en-US" altLang="ko-KR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개수 조절하기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57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찾기 게임의 순서도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2D66F7-9878-45B6-9233-11687B21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83" y="2499359"/>
            <a:ext cx="4225293" cy="35954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0BB359-B8AE-490A-9F68-E43CEA0B0C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249458" y="2499357"/>
            <a:ext cx="4309706" cy="185928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13732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mine-sweeper.html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A7F498-1E5D-4557-B4EA-FB530B04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82318"/>
              </p:ext>
            </p:extLst>
          </p:nvPr>
        </p:nvGraphicFramePr>
        <p:xfrm>
          <a:off x="982980" y="2499360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&lt;!DOCTYPE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html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&lt;html&gt;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&lt;head&gt;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&lt;meta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charset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"utf-8"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&lt;title&gt;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지뢰 찾기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&lt;/title&gt;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&lt;style&gt;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table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border-collapse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collapse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td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border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1px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solid #bbb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text-align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center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line-height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width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height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background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#888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td.opened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white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td.flag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td.question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39D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orange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&lt;/style&gt;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&lt;/head&gt;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7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mine-sweeper.html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A7F498-1E5D-4557-B4EA-FB530B04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28923"/>
              </p:ext>
            </p:extLst>
          </p:nvPr>
        </p:nvGraphicFramePr>
        <p:xfrm>
          <a:off x="982980" y="2499360"/>
          <a:ext cx="7532370" cy="2103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&lt;table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"table"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&lt;/table&gt;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"result"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'#table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'#result'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&lt;/body&gt;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&lt;/html&gt;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73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개로 시작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지뢰 데이터를 표현하는 배열 만들고</a:t>
            </a:r>
          </a:p>
          <a:p>
            <a:pPr algn="l">
              <a:lnSpc>
                <a:spcPct val="150000"/>
              </a:lnSpc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반복문을 돌면서 </a:t>
            </a:r>
            <a:r>
              <a:rPr lang="en-US" altLang="ko-KR" sz="2200" spc="-15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tbody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태그 안에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tr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과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td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태그를 만들어 넣음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데이터와 화면은 구분하는 것이 좋음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데이터로 먼저 표현하고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데이터를 화면에 반영하는 순서로 진행하면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데이터를 올바르게 표현하지 못하면 당연히 화면도 잘못 나옴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6798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데이터는 어떻게 표현할까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데이터에 어떤 정보가 들어가야 할지를 생각해야 함</a:t>
            </a: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단순히 닫힌 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열린 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물음표 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깃발 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지뢰 정도라고 생각하면 곤란함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일반 칸에서 마우스로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우클릭을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한 번 하면 물음표 칸이 되고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다시 한 번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우클릭을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하면 깃발 칸이 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.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여기서 다시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우클릭을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하면 일반 칸으로 되돌아옴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79932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63429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논리 연산자 사용하기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&amp;&amp;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연산자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그리고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||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연산자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또는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연산자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참을 거짓으로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거짓을 참으로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!!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연산자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값으로 형 변환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3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데이터는 어떻게 표현할까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열린 칸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주변 지뢰 개수 표시</a:t>
            </a:r>
            <a:endParaRPr lang="en-US" altLang="ko-KR" sz="220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주변 지뢰 개수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0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부터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8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까지 존재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닫힌 칸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지뢰가 있으면서 닫힌 칸과 없으면서 닫힌 칸이 있음</a:t>
            </a: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물음표 칸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/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깃발 칸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도 지뢰가 있는 칸과 없는 칸으로 구분됨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spc="-150" baseline="0" dirty="0">
                <a:latin typeface="YDVYMjOStd12"/>
                <a:ea typeface="나눔스퀘어라운드 Regular" panose="020B0600000101010101"/>
              </a:rPr>
              <a:t>왜 물음표 칸과 깃발 칸에서도 지뢰 존재 여부를 구분해야 할까</a:t>
            </a:r>
            <a:r>
              <a:rPr lang="en-US" altLang="ko-KR" sz="2200" b="0" i="0" u="none" strike="noStrike" spc="-150" baseline="0" dirty="0">
                <a:latin typeface="YDVYMjOStd12"/>
                <a:ea typeface="나눔스퀘어라운드 Regular" panose="020B0600000101010101"/>
              </a:rPr>
              <a:t>? 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992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데이터는 어떻게 표현할까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2200" b="0" i="0" u="none" strike="noStrike" spc="-150" baseline="0" dirty="0">
                <a:latin typeface="YDVYMjOStd12"/>
                <a:ea typeface="나눔스퀘어라운드 Regular" panose="020B0600000101010101"/>
              </a:rPr>
              <a:t>물음표 칸과 깃발 칸에서 지뢰 존재 유무를 구분해야 </a:t>
            </a:r>
            <a:r>
              <a:rPr lang="ko-KR" altLang="en-US" sz="2200" b="0" i="0" u="none" strike="noStrike" spc="-150" baseline="0">
                <a:latin typeface="YDVYMjOStd12"/>
                <a:ea typeface="나눔스퀘어라운드 Regular" panose="020B0600000101010101"/>
              </a:rPr>
              <a:t>하는 </a:t>
            </a:r>
            <a:r>
              <a:rPr lang="ko-KR" altLang="en-US" sz="2200" b="0" i="0" u="none" strike="noStrike" spc="-150" baseline="0" smtClean="0">
                <a:latin typeface="YDVYMjOStd12"/>
                <a:ea typeface="나눔스퀘어라운드 Regular" panose="020B0600000101010101"/>
              </a:rPr>
              <a:t>이유</a:t>
            </a:r>
            <a:endParaRPr lang="en-US" altLang="ko-KR" sz="2200" b="0" i="0" u="none" strike="noStrike" spc="-150" baseline="0" smtClean="0">
              <a:latin typeface="YDVYMjOStd12"/>
              <a:ea typeface="나눔스퀘어라운드 Regular" panose="020B0600000101010101"/>
            </a:endParaRPr>
          </a:p>
          <a:p>
            <a:pPr marL="358775" indent="-358775" algn="l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구분하지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않는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경우지뢰가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있는 닫힌 칸이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있다고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가정하면 한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번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우클릭을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 해서 물음표 칸이 됐고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다시 한 번 </a:t>
            </a:r>
            <a:r>
              <a:rPr lang="ko-KR" altLang="en-US" sz="2200" b="0" i="0" u="none" strike="noStrike" baseline="0" err="1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우클릭을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해서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깃발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칸이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됨</a:t>
            </a:r>
            <a:endParaRPr lang="en-US" altLang="ko-KR" sz="2200" dirty="0">
              <a:latin typeface="YDVYMjOStd12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marL="358775" indent="-358775" algn="l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한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번 더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우클릭을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 하면 닫힌 지뢰 칸으로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되돌아와야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하는데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데이터에는 단순히 깃발 칸으로 표시되어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이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칸에지뢰가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있는지 없는지 기억하고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있지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않음</a:t>
            </a:r>
            <a:endParaRPr lang="en-US" altLang="ko-KR" sz="2200" dirty="0">
              <a:latin typeface="YDVYMjOStd12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marL="358775" indent="-358775" algn="l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220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따라서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물음표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지뢰 칸과 깃발 지뢰 칸을 따로 만들어야</a:t>
            </a:r>
            <a:r>
              <a:rPr lang="en-US" altLang="ko-KR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b="0" i="0" u="none" strike="noStrike" baseline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나중에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닫힌 지뢰 칸으로 되돌아올 수 있음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1571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z="2800" b="0" i="0" u="none" strike="noStrike" baseline="0" dirty="0">
                <a:latin typeface="YDVYMjOStd12"/>
                <a:ea typeface="나눔스퀘어라운드 Regular" panose="020B0600000101010101"/>
              </a:rPr>
              <a:t>칸 상태에 따른 코드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코드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8C0B4-043C-4724-9494-ABAD5F2CA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93" y="2499359"/>
            <a:ext cx="6525527" cy="36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4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45F28D-9035-41B5-94B0-C959C434B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56508"/>
              </p:ext>
            </p:extLst>
          </p:nvPr>
        </p:nvGraphicFramePr>
        <p:xfrm>
          <a:off x="982980" y="2499360"/>
          <a:ext cx="7532370" cy="414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'#table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$result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'#result’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줄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칸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NORMAL: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QUESTION: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FLAG: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QUESTION_MINE: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FLAG_MINE: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MINE: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6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OPENED: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0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이상이면 모두 열린 칸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function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plantMine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candidate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Array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fill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arr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return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93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45F28D-9035-41B5-94B0-C959C434B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272664"/>
              </p:ext>
            </p:extLst>
          </p:nvPr>
        </p:nvGraphicFramePr>
        <p:xfrm>
          <a:off x="460113" y="2499360"/>
          <a:ext cx="8223773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2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while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candidate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chosen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candidate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splice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floor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</a:t>
                      </a:r>
                      <a:r>
                        <a:rPr lang="en-US" altLang="ko-KR" sz="1400" b="1" i="0" u="none" strike="noStrike" baseline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1400" b="1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candidate</a:t>
                      </a:r>
                      <a:r>
                        <a:rPr lang="en-US" altLang="ko-KR" sz="14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chosen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for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da-DK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for 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 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 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da-DK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NORMAL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nn-NO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for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k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k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k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floor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/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shuffle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%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data</a:t>
                      </a:r>
                      <a:r>
                        <a:rPr lang="pt-B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pt-B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ver</a:t>
                      </a:r>
                      <a:r>
                        <a:rPr lang="pt-B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pt-B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hor</a:t>
                      </a:r>
                      <a:r>
                        <a:rPr lang="pt-B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pt-B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pt-B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pt-B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</a:t>
                      </a:r>
                      <a:r>
                        <a:rPr lang="pt-B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35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45F28D-9035-41B5-94B0-C959C434B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52742"/>
              </p:ext>
            </p:extLst>
          </p:nvPr>
        </p:nvGraphicFramePr>
        <p:xfrm>
          <a:off x="805815" y="2499360"/>
          <a:ext cx="7532370" cy="414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function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drawTable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data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plantMine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'tr’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$td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'td’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'X'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개발 편의를 위해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tbody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})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drawTable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&lt;/script&gt;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3F9631-31D1-4847-A948-BBFF34F66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무작위로 지뢰를 넣은 모습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80AB43-51C2-4A80-82E3-DD06D4C32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69" y="3043213"/>
            <a:ext cx="3216886" cy="31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1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3F9631-31D1-4847-A948-BBFF34F66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무작위로 지뢰를 넣은 모습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95B920-41D1-4F51-B09F-EFC2CDFB9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668457"/>
              </p:ext>
            </p:extLst>
          </p:nvPr>
        </p:nvGraphicFramePr>
        <p:xfrm>
          <a:off x="982980" y="3096894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gameMenu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'submit'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preventDefault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'menu-input'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'1'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gameMenu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style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display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'none’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battleMenu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style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display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'block’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monster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JSON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parse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JSON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stringify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monsterList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floor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*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monsterList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)])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monsterName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monsterHp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`HP: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maxHp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sv-SE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$monsterAtt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`ATT: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monster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att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'2'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input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'3'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3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우클릭으로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깃발 꼽기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우클릭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이벤트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4037135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우클릭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이벤트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en-US" altLang="ko-KR" sz="2200" b="0" i="0" u="none" strike="noStrike" baseline="0" dirty="0" err="1">
                <a:latin typeface="YDVYMjOStd12"/>
                <a:ea typeface="나눔스퀘어라운드 Regular" panose="020B0600000101010101"/>
              </a:rPr>
              <a:t>contextmenu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이벤트가 따로 존재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브라우저 화면에서는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우클릭하면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기본으로 메뉴가 뜸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 기본 동작을 없애야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en-US" altLang="ko-KR" sz="2200" b="0" i="0" u="none" strike="noStrike" baseline="0" dirty="0" err="1">
                <a:latin typeface="YDVYMjOStd12"/>
                <a:ea typeface="나눔스퀘어라운드 Regular" panose="020B0600000101010101"/>
              </a:rPr>
              <a:t>preventDefault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우클릭이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원하는 대로 작동함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D1E87D42-ACA8-4701-9203-55CF4138A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74" y="2634296"/>
            <a:ext cx="3642586" cy="35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우클릭으로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깃발 꼽기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우클릭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이벤트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A83AE0-B35F-45C7-AD80-8E7707A2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01559"/>
              </p:ext>
            </p:extLst>
          </p:nvPr>
        </p:nvGraphicFramePr>
        <p:xfrm>
          <a:off x="982980" y="2499360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onRightClick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preventDefault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parentNode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지뢰면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QUESTION_MINE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물음표 지뢰로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'question’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'?’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QUESTION_MINE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물음표 지뢰면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FLAG_MINE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깃발 지뢰로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'flag’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'!’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FLAG_MINE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깃발 지뢰면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지뢰로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'X'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12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빈 값 사용하기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undefined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반환할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결괏값이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없을 때 나옴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값으로 형 변환하면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false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나옴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43B79A-7CCA-48FB-972B-C03EA66F0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72123"/>
              </p:ext>
            </p:extLst>
          </p:nvPr>
        </p:nvGraphicFramePr>
        <p:xfrm>
          <a:off x="982980" y="4185138"/>
          <a:ext cx="753237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'Hello, undefined!'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Hello, undefined!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undefined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80808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!!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undefined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44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우클릭으로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깃발 꼽기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우클릭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이벤트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A83AE0-B35F-45C7-AD80-8E7707A2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652068"/>
              </p:ext>
            </p:extLst>
          </p:nvPr>
        </p:nvGraphicFramePr>
        <p:xfrm>
          <a:off x="982980" y="2499360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NORMAL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닫힌 칸이면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QUESTION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물음표로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'question’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'?’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QUESTION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물음표면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FLAG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 err="1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깃발으로</a:t>
                      </a:r>
                      <a:endParaRPr lang="ko-KR" altLang="en-US" sz="1400" b="1" i="0" u="none" strike="noStrike" baseline="0" dirty="0">
                        <a:solidFill>
                          <a:srgbClr val="00A2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'flag’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'!’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FLAG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깃발이면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NORMAL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닫힌 칸으로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4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drawTable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data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plantMine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우클릭으로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깃발 꼽기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우클릭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이벤트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A83AE0-B35F-45C7-AD80-8E7707A2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071310"/>
              </p:ext>
            </p:extLst>
          </p:nvPr>
        </p:nvGraphicFramePr>
        <p:xfrm>
          <a:off x="982980" y="2499360"/>
          <a:ext cx="7532370" cy="2865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'tr’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createElement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'td’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td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'X'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개발 편의를 위해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append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$tr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tbody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contextmenu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onRightClick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6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우클릭으로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깃발 꼽기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우클릭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이벤트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물음표 칸과 깃발 칸으로 바뀐 모습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 descr="낱말맞추기게임이(가) 표시된 사진&#10;&#10;자동 생성된 설명">
            <a:extLst>
              <a:ext uri="{FF2B5EF4-FFF2-40B4-BE49-F238E27FC236}">
                <a16:creationId xmlns:a16="http://schemas.microsoft.com/office/drawing/2014/main" id="{64C93492-74A7-43FD-854E-937596A08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06" y="3096893"/>
            <a:ext cx="3152409" cy="30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0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지뢰 개수 세기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좌클릭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이벤트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특정 칸을 기준으로 주변 지뢰 개수를 구하는 코드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FD3408-ED0D-43A4-8155-E7AC74A6C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794697"/>
              </p:ext>
            </p:extLst>
          </p:nvPr>
        </p:nvGraphicFramePr>
        <p:xfrm>
          <a:off x="982980" y="3096894"/>
          <a:ext cx="7532370" cy="2865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fr-FR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mines 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QUESTION_MINE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FLAG_MINE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]?.[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&amp;&amp;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]?.[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&amp;&amp;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]?.[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&amp;&amp;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&amp;&amp;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&amp;&amp;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]?.[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&amp;&amp;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]?.[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&amp;&amp;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mines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]?.[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&amp;&amp;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return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88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지뢰 개수 세기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좌클릭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이벤트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특정 칸을 기준으로 주변 지뢰 개수를 구하는 코드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FD3408-ED0D-43A4-8155-E7AC74A6C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03956"/>
              </p:ext>
            </p:extLst>
          </p:nvPr>
        </p:nvGraphicFramePr>
        <p:xfrm>
          <a:off x="982980" y="3096894"/>
          <a:ext cx="7532370" cy="2865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onLeftClick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td </a:t>
                      </a:r>
                      <a:r>
                        <a:rPr lang="ko-KR" altLang="en-US" sz="1400" b="1" i="0" u="none" strike="noStrike" baseline="0" dirty="0" err="1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태그겠죠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parentNode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NORMAL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닫힌 칸이면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'opened’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지뢰 칸이면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나머지는 무시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067F80-8DBF-41B3-8F69-E00A62AB455B}"/>
              </a:ext>
            </a:extLst>
          </p:cNvPr>
          <p:cNvSpPr txBox="1"/>
          <p:nvPr/>
        </p:nvSpPr>
        <p:spPr>
          <a:xfrm>
            <a:off x="5767754" y="3554557"/>
            <a:ext cx="274759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YDVYMjOStd12"/>
              </a:rPr>
              <a:t>마우스 왼쪽 버튼 클릭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YDVYMjOStd12"/>
              </a:rPr>
              <a:t>: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YDVYMjOStd12"/>
              </a:rPr>
              <a:t> 해당 칸에 지뢰가 있는지 </a:t>
            </a:r>
            <a:r>
              <a:rPr lang="ko-KR" altLang="en-US" sz="1600" b="0" i="0" u="none" strike="noStrike" baseline="0" dirty="0" err="1">
                <a:solidFill>
                  <a:srgbClr val="7030A0"/>
                </a:solidFill>
                <a:latin typeface="YDVYMjOStd12"/>
              </a:rPr>
              <a:t>없는지로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YDVYMjOStd12"/>
              </a:rPr>
              <a:t> 코드가 분기됨</a:t>
            </a:r>
            <a:endParaRPr lang="en-US" altLang="ko-KR" sz="1600" b="0" i="0" u="none" strike="noStrike" baseline="0" dirty="0">
              <a:solidFill>
                <a:srgbClr val="7030A0"/>
              </a:solidFill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17326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지뢰 개수 세기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좌클릭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이벤트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특정 칸을 기준으로 주변 지뢰 개수를 구하는 코드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FD3408-ED0D-43A4-8155-E7AC74A6C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860952"/>
              </p:ext>
            </p:extLst>
          </p:nvPr>
        </p:nvGraphicFramePr>
        <p:xfrm>
          <a:off x="982980" y="3096894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drawTable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data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plantMine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data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((row)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'tr’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((cell)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'td’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td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'X'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개발 편의를 위해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contextmenu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onRightClick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tbody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'click'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onLeftClick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1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지뢰 개수 세기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좌클릭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이벤트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주변 지뢰 개수 표시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C4A029-249E-4DFC-82BE-DB550403A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52" y="2997077"/>
            <a:ext cx="3261211" cy="31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지뢰 개수 세기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?. /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옵셔널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체이닝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(optional chaining)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1" i="0" u="none" strike="noStrike" baseline="0" dirty="0">
                <a:solidFill>
                  <a:srgbClr val="0000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</a:t>
            </a:r>
            <a:r>
              <a:rPr lang="en-US" altLang="ko-KR" sz="2200" b="1" i="0" u="none" strike="noStrike" baseline="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en-US" altLang="ko-KR" sz="2200" b="1" i="0" u="none" strike="noStrike" baseline="0" dirty="0" err="1">
                <a:solidFill>
                  <a:srgbClr val="0000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rowIndex</a:t>
            </a:r>
            <a:r>
              <a:rPr lang="en-US" altLang="ko-KR" sz="2200" b="1" i="0" u="none" strike="noStrike" baseline="0" dirty="0">
                <a:solidFill>
                  <a:srgbClr val="0000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2200" b="1" i="0" u="none" strike="noStrike" baseline="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en-US" altLang="ko-KR" sz="2200" b="1" i="0" u="none" strike="noStrike" baseline="0" dirty="0">
                <a:solidFill>
                  <a:srgbClr val="00A2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en-US" altLang="ko-KR" sz="2200" b="1" i="0" u="none" strike="noStrike" baseline="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]?.[</a:t>
            </a:r>
            <a:r>
              <a:rPr lang="en-US" altLang="ko-KR" sz="2200" b="1" i="0" u="none" strike="noStrike" baseline="0" dirty="0" err="1">
                <a:solidFill>
                  <a:srgbClr val="0000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cellIndex</a:t>
            </a:r>
            <a:r>
              <a:rPr lang="en-US" altLang="ko-KR" sz="2200" b="1" i="0" u="none" strike="noStrike" baseline="0" dirty="0">
                <a:solidFill>
                  <a:srgbClr val="0000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2200" b="1" i="0" u="none" strike="noStrike" baseline="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en-US" altLang="ko-KR" sz="2200" b="1" i="0" u="none" strike="noStrike" baseline="0" dirty="0">
                <a:solidFill>
                  <a:srgbClr val="00A2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en-US" altLang="ko-KR" sz="2200" b="1" i="0" u="none" strike="noStrike" baseline="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pPr algn="l">
              <a:lnSpc>
                <a:spcPct val="150000"/>
              </a:lnSpc>
            </a:pPr>
            <a:r>
              <a:rPr lang="ko-KR" altLang="en-US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앞이 참</a:t>
            </a:r>
            <a:r>
              <a:rPr lang="en-US" altLang="ko-KR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(truthy)</a:t>
            </a:r>
            <a:r>
              <a:rPr lang="ko-KR" altLang="en-US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인 값이면</a:t>
            </a:r>
            <a:r>
              <a:rPr lang="en-US" altLang="ko-KR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뒤 코드 실행</a:t>
            </a:r>
            <a:endParaRPr lang="en-US" altLang="ko-KR" sz="2200" dirty="0">
              <a:solidFill>
                <a:srgbClr val="000000"/>
              </a:solidFill>
              <a:latin typeface="NanumGothicCoding-Bold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앞이 거짓</a:t>
            </a:r>
            <a:r>
              <a:rPr lang="en-US" altLang="ko-KR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(</a:t>
            </a:r>
            <a:r>
              <a:rPr lang="en-US" altLang="ko-KR" sz="2200" i="0" u="none" strike="noStrike" baseline="0" dirty="0" err="1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falsy</a:t>
            </a:r>
            <a:r>
              <a:rPr lang="en-US" altLang="ko-KR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)</a:t>
            </a:r>
            <a:r>
              <a:rPr lang="ko-KR" altLang="en-US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인 값이면 통째로 </a:t>
            </a:r>
            <a:r>
              <a:rPr lang="en-US" altLang="ko-KR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undefined</a:t>
            </a:r>
            <a:r>
              <a:rPr lang="ko-KR" altLang="en-US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로 만듦</a:t>
            </a:r>
            <a:endParaRPr lang="en-US" altLang="ko-KR" sz="2200" dirty="0">
              <a:solidFill>
                <a:srgbClr val="000000"/>
              </a:solidFill>
              <a:latin typeface="NanumGothicCoding-Bold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맨 윗줄과 맨 아랫줄을 열 때 오류 발생 방지</a:t>
            </a:r>
            <a:endParaRPr lang="en-US" altLang="ko-KR" sz="2200" dirty="0">
              <a:solidFill>
                <a:srgbClr val="000000"/>
              </a:solidFill>
              <a:latin typeface="NanumGothicCoding-Bold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i="0" u="none" strike="noStrike" baseline="0" dirty="0">
                <a:solidFill>
                  <a:srgbClr val="000000"/>
                </a:solidFill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일종의 보호 장치</a:t>
            </a:r>
            <a:endParaRPr lang="en-US" altLang="ko-KR" sz="2200" i="0" u="none" strike="noStrike" baseline="0" dirty="0">
              <a:solidFill>
                <a:srgbClr val="000000"/>
              </a:solidFill>
              <a:latin typeface="NanumGothicCoding-Bold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869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지뢰 개수 세기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?. /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옵셔널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체이닝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(optional chaining)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맨 윗줄이나 맨 아랫줄 열 때 오류 발생 방지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C4A029-249E-4DFC-82BE-DB550403A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252" y="2997077"/>
            <a:ext cx="3261210" cy="31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2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지뢰 개수 세기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맨 왼쪽 줄과 맨 오른쪽 줄은 왜 보호하지 않을까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?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맨 왼쪽 줄을 클릭하면 </a:t>
            </a:r>
            <a:r>
              <a:rPr lang="en-US" altLang="ko-KR" sz="2200" i="0" u="none" strike="noStrike" baseline="0" dirty="0" err="1">
                <a:latin typeface="NanumGothicCoding-Bold"/>
                <a:ea typeface="나눔스퀘어라운드 Regular" panose="020B0600000101010101"/>
              </a:rPr>
              <a:t>cellIndex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는 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0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이 됨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이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때 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data[</a:t>
            </a:r>
            <a:r>
              <a:rPr lang="en-US" altLang="ko-KR" sz="2200" i="0" u="none" strike="noStrike" baseline="0" dirty="0" err="1">
                <a:latin typeface="NanumGothicCoding-Bold"/>
                <a:ea typeface="나눔스퀘어라운드 Regular" panose="020B0600000101010101"/>
              </a:rPr>
              <a:t>rowIndex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][</a:t>
            </a:r>
            <a:r>
              <a:rPr lang="en-US" altLang="ko-KR" sz="2200" i="0" u="none" strike="noStrike" baseline="0" dirty="0" err="1">
                <a:latin typeface="NanumGothicCoding-Bold"/>
                <a:ea typeface="나눔스퀘어라운드 Regular" panose="020B0600000101010101"/>
              </a:rPr>
              <a:t>cellIndex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 - 1]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은 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data[</a:t>
            </a:r>
            <a:r>
              <a:rPr lang="en-US" altLang="ko-KR" sz="2200" i="0" u="none" strike="noStrike" baseline="0" dirty="0" err="1">
                <a:latin typeface="NanumGothicCoding-Bold"/>
                <a:ea typeface="나눔스퀘어라운드 Regular" panose="020B0600000101010101"/>
              </a:rPr>
              <a:t>rowIndex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][-1]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이므로 알아서 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undefined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가 됨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따라서 따로 보호할 것이 없음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data[</a:t>
            </a:r>
            <a:r>
              <a:rPr lang="en-US" altLang="ko-KR" sz="2200" i="0" u="none" strike="noStrike" baseline="0" dirty="0" err="1">
                <a:latin typeface="NanumGothicCoding-Bold"/>
                <a:ea typeface="나눔스퀘어라운드 Regular" panose="020B0600000101010101"/>
              </a:rPr>
              <a:t>rowIndex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]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가 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undefined 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되면 문제가 되지만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, data[</a:t>
            </a:r>
            <a:r>
              <a:rPr lang="en-US" altLang="ko-KR" sz="2200" i="0" u="none" strike="noStrike" baseline="0" dirty="0" err="1">
                <a:latin typeface="NanumGothicCoding-Bold"/>
                <a:ea typeface="나눔스퀘어라운드 Regular" panose="020B0600000101010101"/>
              </a:rPr>
              <a:t>rowIndex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][</a:t>
            </a:r>
            <a:r>
              <a:rPr lang="en-US" altLang="ko-KR" sz="2200" i="0" u="none" strike="noStrike" baseline="0" dirty="0" err="1">
                <a:latin typeface="NanumGothicCoding-Bold"/>
                <a:ea typeface="나눔스퀘어라운드 Regular" panose="020B0600000101010101"/>
              </a:rPr>
              <a:t>cellIndex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]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가 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undefined 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되면 오류가 발생하지 않음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5856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빈 값 사용하기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null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빈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 의미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undefined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같지 않음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값으로 형 변환하면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false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나옴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43B79A-7CCA-48FB-972B-C03EA66F0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73734"/>
              </p:ext>
            </p:extLst>
          </p:nvPr>
        </p:nvGraphicFramePr>
        <p:xfrm>
          <a:off x="982980" y="4185138"/>
          <a:ext cx="753237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!!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10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지뢰 개수 세기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&amp;&amp; / AND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논리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연산자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if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문을 줄이기 위한 장치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앞의 식이 참이면 뒤의 식 실행하고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,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거짓이면 실행하지 않음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/>
                <a:sym typeface="Wingdings" panose="05000000000000000000" pitchFamily="2" charset="2"/>
              </a:rPr>
              <a:t>다음 두 코드는 같음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F1BF14-1381-4E2C-8E1D-AA2EF947B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440097"/>
              </p:ext>
            </p:extLst>
          </p:nvPr>
        </p:nvGraphicFramePr>
        <p:xfrm>
          <a:off x="982980" y="4521248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]?.[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&amp;&amp;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또는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]?.[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6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지뢰 개수 세기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칸을 클릭한 경우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F1BF14-1381-4E2C-8E1D-AA2EF947B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324943"/>
              </p:ext>
            </p:extLst>
          </p:nvPr>
        </p:nvGraphicFramePr>
        <p:xfrm>
          <a:off x="982980" y="2499360"/>
          <a:ext cx="7532370" cy="423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079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onLeftClick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td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태그겠죠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parentNode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NORMAL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닫힌 칸이면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countMine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target</a:t>
                      </a:r>
                      <a:r>
                        <a:rPr lang="en-US" altLang="ko-KR" sz="16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target</a:t>
                      </a:r>
                      <a:r>
                        <a:rPr lang="en-US" altLang="ko-KR" sz="16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'opened'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data</a:t>
                      </a:r>
                      <a:r>
                        <a:rPr lang="en-US" altLang="ko-KR" sz="16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지뢰 칸이면</a:t>
                      </a:r>
                    </a:p>
                    <a:p>
                      <a:pPr algn="l"/>
                      <a:r>
                        <a:rPr lang="en-US" altLang="ko-KR" sz="1600" b="1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target</a:t>
                      </a:r>
                      <a:r>
                        <a:rPr lang="en-US" altLang="ko-KR" sz="16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펑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target</a:t>
                      </a:r>
                      <a:r>
                        <a:rPr lang="en-US" altLang="ko-KR" sz="16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'opened'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tbody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removeEventListener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contextmenu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onRightClick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tbody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removeEventListener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onLeftClick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나머지는 무시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8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지뢰 개수 세기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칸을 클릭한 경우 구현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32EC10-9A2B-4E0F-AADE-B235FD4E4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68" y="2423158"/>
            <a:ext cx="3861655" cy="37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5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88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주변 지뢰 개수가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개인 칸을 클릭하면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자동으로 주변 칸도 모두 열기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F1BF14-1381-4E2C-8E1D-AA2EF947B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413024"/>
              </p:ext>
            </p:extLst>
          </p:nvPr>
        </p:nvGraphicFramePr>
        <p:xfrm>
          <a:off x="982980" y="3025454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079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tbody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children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]?.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children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(!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return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countMine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className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'opened’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data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return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2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openAround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it-IT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 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 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it-IT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 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 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6285BB-D513-4189-8304-40D61EA856D0}"/>
              </a:ext>
            </a:extLst>
          </p:cNvPr>
          <p:cNvSpPr txBox="1"/>
          <p:nvPr/>
        </p:nvSpPr>
        <p:spPr>
          <a:xfrm>
            <a:off x="4047565" y="5233216"/>
            <a:ext cx="4755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openAround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먼저 현재 칸을 열고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(open)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현재 칸의 주변 지뢰 개수가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개면 주변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칸을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엶</a:t>
            </a:r>
            <a:endParaRPr lang="en-US" altLang="ko-KR" sz="1600" smtClean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open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target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존재하는지 확인해서 존재하는 경우에만 해당 칸을 엶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13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88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주변 지뢰 개수가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개인 칸을 클릭하면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자동으로 주변 칸도 모두 열기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F1BF14-1381-4E2C-8E1D-AA2EF947B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54481"/>
              </p:ext>
            </p:extLst>
          </p:nvPr>
        </p:nvGraphicFramePr>
        <p:xfrm>
          <a:off x="982980" y="3028243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0795">
                <a:tc>
                  <a:txBody>
                    <a:bodyPr/>
                    <a:lstStyle/>
                    <a:p>
                      <a:pPr algn="l"/>
                      <a:r>
                        <a:rPr lang="it-IT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 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 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it-IT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 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 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4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onLeftClick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td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태그겠죠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parentNode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NORMAL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닫힌 칸이면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openAround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지뢰 칸이면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나머지는 무시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18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88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주변 지뢰 개수가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개인 칸을 클릭하면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자동으로 주변 칸도 모두 열기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A2F11B5-91B8-49D5-B9E7-318FA5BC82D1}"/>
              </a:ext>
            </a:extLst>
          </p:cNvPr>
          <p:cNvSpPr txBox="1">
            <a:spLocks/>
          </p:cNvSpPr>
          <p:nvPr/>
        </p:nvSpPr>
        <p:spPr>
          <a:xfrm>
            <a:off x="628650" y="3028242"/>
            <a:ext cx="4376758" cy="3473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주변 지뢰 개수가 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0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인 칸을 클릭해서 주변 칸이 열렸는데 주변 칸의 주변 칸도 지뢰 개수가 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0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이라면 어떻게 </a:t>
            </a:r>
            <a:r>
              <a:rPr lang="ko-KR" altLang="en-US" sz="2200" i="0" u="none" strike="noStrike" baseline="0">
                <a:latin typeface="NanumGothicCoding-Bold"/>
                <a:ea typeface="나눔스퀘어라운드 Regular" panose="020B0600000101010101"/>
              </a:rPr>
              <a:t>할까</a:t>
            </a:r>
            <a:r>
              <a:rPr lang="en-US" altLang="ko-KR" sz="2200" i="0" u="none" strike="noStrike" baseline="0" smtClean="0">
                <a:latin typeface="NanumGothicCoding-Bold"/>
                <a:ea typeface="나눔스퀘어라운드 Regular" panose="020B0600000101010101"/>
              </a:rPr>
              <a:t>?(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그림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참조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>)</a:t>
            </a:r>
            <a:endParaRPr lang="ko-KR" altLang="en-US" sz="2200" i="0" u="none" strike="noStrike" baseline="0" dirty="0">
              <a:latin typeface="NanumGothicCoding-Bold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주변 칸의 주변 칸도 열어야 함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8" name="그림 7" descr="낱말맞추기게임이(가) 표시된 사진&#10;&#10;자동 생성된 설명">
            <a:extLst>
              <a:ext uri="{FF2B5EF4-FFF2-40B4-BE49-F238E27FC236}">
                <a16:creationId xmlns:a16="http://schemas.microsoft.com/office/drawing/2014/main" id="{D5411C99-0F68-4CB7-81D2-527E41E8C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98" y="3065490"/>
            <a:ext cx="3357562" cy="32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88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주변 지뢰 개수가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개인 칸을 클릭하면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자동으로 주변 칸도 모두 열기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23158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65C82C2-4D90-43AE-969B-9E9CAE39D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340739"/>
              </p:ext>
            </p:extLst>
          </p:nvPr>
        </p:nvGraphicFramePr>
        <p:xfrm>
          <a:off x="982980" y="2848948"/>
          <a:ext cx="7532370" cy="3261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079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openAround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open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count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it-IT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openAround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openAround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it-IT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openAround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openAround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openAround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it-IT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openAround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openAround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it-IT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openAround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rI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cI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it-IT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B22A07-E07C-40A2-952F-938523493021}"/>
              </a:ext>
            </a:extLst>
          </p:cNvPr>
          <p:cNvSpPr txBox="1"/>
          <p:nvPr/>
        </p:nvSpPr>
        <p:spPr>
          <a:xfrm>
            <a:off x="4352364" y="3606649"/>
            <a:ext cx="4324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자기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자신을 다시 호출하는 함수를 </a:t>
            </a:r>
            <a:r>
              <a:rPr lang="ko-KR" altLang="en-US" sz="1600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재귀 함수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(recursive function)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라고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</a:t>
            </a:r>
            <a:endParaRPr lang="en-US" altLang="ko-KR" sz="1600" smtClean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600" smtClean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주변 지뢰 개수가 </a:t>
            </a:r>
            <a:r>
              <a:rPr lang="en-US" altLang="ko-KR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개일 때 호출하는 </a:t>
            </a:r>
            <a:r>
              <a:rPr lang="en-US" altLang="ko-KR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open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함수를 </a:t>
            </a:r>
            <a:r>
              <a:rPr lang="en-US" altLang="ko-KR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openAround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함수로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바꿈</a:t>
            </a:r>
            <a:endParaRPr lang="en-US" altLang="ko-KR" sz="1600" smtClean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이렇게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하면 주변 </a:t>
            </a:r>
            <a:r>
              <a:rPr lang="ko-KR" altLang="en-US" sz="16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칸뿐만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아니라 주변 칸의 주변 칸도 열릴 것 같지만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실제로 해 보면 </a:t>
            </a:r>
            <a:r>
              <a:rPr lang="ko-KR" altLang="en-US" sz="1600" b="1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오류 발생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논리적인 </a:t>
            </a:r>
            <a:r>
              <a:rPr lang="ko-KR" altLang="en-US" sz="16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오류라기보다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언어적 특성 때문에 발생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69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Maximum call stack size exceeded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재귀 함수를 사용하다 보면 자주 볼 수 있음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호출 스택의 최대 크기를 초과하면 발생하는 오류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F1AC7E-6B63-41FF-87A4-9D385D1FB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5" y="3795564"/>
            <a:ext cx="7047035" cy="26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9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Maximum call stack size exceeded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i="0" u="none" strike="noStrike" baseline="0" dirty="0" err="1">
                <a:latin typeface="NanumGothicCoding-Bold"/>
                <a:ea typeface="나눔스퀘어라운드 Regular" panose="020B0600000101010101"/>
              </a:rPr>
              <a:t>openAround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 </a:t>
            </a:r>
            <a:r>
              <a:rPr lang="ko-KR" altLang="en-US" sz="2200" i="0" u="none" strike="noStrike" spc="-150" baseline="0" dirty="0">
                <a:latin typeface="NanumGothicCoding-Bold"/>
                <a:ea typeface="나눔스퀘어라운드 Regular" panose="020B0600000101010101"/>
              </a:rPr>
              <a:t>함수 호출 시 호출 스택</a:t>
            </a:r>
            <a:r>
              <a:rPr lang="en-US" altLang="ko-KR" sz="2200" i="0" u="none" strike="noStrike" spc="-150" baseline="0" dirty="0">
                <a:latin typeface="NanumGothicCoding-Bold"/>
                <a:ea typeface="나눔스퀘어라운드 Regular" panose="020B0600000101010101"/>
              </a:rPr>
              <a:t>(</a:t>
            </a:r>
            <a:r>
              <a:rPr lang="ko-KR" altLang="en-US" sz="2200" i="0" u="none" strike="noStrike" spc="-150" baseline="0" dirty="0">
                <a:latin typeface="NanumGothicCoding-Bold"/>
                <a:ea typeface="나눔스퀘어라운드 Regular" panose="020B0600000101010101"/>
              </a:rPr>
              <a:t>여기까지는 기존과 같음</a:t>
            </a:r>
            <a:r>
              <a:rPr lang="en-US" altLang="ko-KR" sz="2200" i="0" u="none" strike="noStrike" spc="-150" baseline="0" dirty="0">
                <a:latin typeface="NanumGothicCoding-Bold"/>
                <a:ea typeface="나눔스퀘어라운드 Regular" panose="020B0600000101010101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00F43A-2F1A-43B6-9E3E-F2FCB1D3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86" y="3429000"/>
            <a:ext cx="5565066" cy="282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Maximum call stack size exceeded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2200" i="0" u="none" strike="noStrike" baseline="0" dirty="0" err="1">
                <a:latin typeface="NanumGothicCoding-Bold"/>
                <a:ea typeface="나눔스퀘어라운드 Regular" panose="020B0600000101010101"/>
              </a:rPr>
              <a:t>openAround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 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함수는 종료되기 전에 </a:t>
            </a:r>
            <a:r>
              <a:rPr lang="en-US" altLang="ko-KR" sz="2200" i="0" u="none" strike="noStrike" baseline="0" dirty="0" err="1">
                <a:latin typeface="NanumGothicCoding-Bold"/>
                <a:ea typeface="나눔스퀘어라운드 Regular" panose="020B0600000101010101"/>
              </a:rPr>
              <a:t>openAround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 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함수를 호출하므로 빠져나오지 못함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이렇게 끊임없이 위로 쌓이다가 호출 스택 최대 크기를 초과하게 됨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C9376B-780A-4102-B885-EFBF53A20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16" y="4164158"/>
            <a:ext cx="4157015" cy="23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빈 값 사용하기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null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null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자료형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object(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유명한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자바스크립트 버그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null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인지 확인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=== null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사용 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43B79A-7CCA-48FB-972B-C03EA66F0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70098"/>
              </p:ext>
            </p:extLst>
          </p:nvPr>
        </p:nvGraphicFramePr>
        <p:xfrm>
          <a:off x="982980" y="4185138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typeof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null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object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Maximum call stack size exceeded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브라우저별로 호출 스택의 최대 크기가 다름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3FE3B9-3098-416F-9DA4-41482F23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75891"/>
              </p:ext>
            </p:extLst>
          </p:nvPr>
        </p:nvGraphicFramePr>
        <p:xfrm>
          <a:off x="982980" y="3096894"/>
          <a:ext cx="753237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recurse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recurse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try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recurse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catch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alert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최대 크기는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\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error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'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4836B7-0CB4-4900-B71D-961E561980EF}"/>
              </a:ext>
            </a:extLst>
          </p:cNvPr>
          <p:cNvSpPr txBox="1"/>
          <p:nvPr/>
        </p:nvSpPr>
        <p:spPr>
          <a:xfrm>
            <a:off x="4191000" y="3373567"/>
            <a:ext cx="432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코드를 복사해 콘솔에 붙여 넣으면 브라우저의 최대 호출 스택 크기를 알 수 있음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96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Maximum call stack size exceeded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가장 간단한 해결 방법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: 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비동기 함수 사용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3FE3B9-3098-416F-9DA4-41482F23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8430"/>
              </p:ext>
            </p:extLst>
          </p:nvPr>
        </p:nvGraphicFramePr>
        <p:xfrm>
          <a:off x="982980" y="3096894"/>
          <a:ext cx="7532370" cy="3291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openAround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it-IT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openAround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openAround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it-IT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openAround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openAround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openAround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it-IT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openAround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openAround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it-IT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openAround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it-IT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4836B7-0CB4-4900-B71D-961E561980EF}"/>
              </a:ext>
            </a:extLst>
          </p:cNvPr>
          <p:cNvSpPr txBox="1"/>
          <p:nvPr/>
        </p:nvSpPr>
        <p:spPr>
          <a:xfrm>
            <a:off x="4489938" y="3373567"/>
            <a:ext cx="4025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재귀 함수의 내부를 대표적인 비동기 함수인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setTimeout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으로 감싸기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시간은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초로 해서 즉시 호출되게 함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7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Maximum call stack size exceeded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 err="1">
                <a:latin typeface="NanumGothicCoding-Bold"/>
                <a:ea typeface="나눔스퀘어라운드 Regular" panose="020B0600000101010101"/>
              </a:rPr>
              <a:t>setTimeout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이 어떻게 오류를 해결할까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>?</a:t>
            </a:r>
            <a:br>
              <a:rPr lang="en-US" altLang="ko-KR" sz="2200" dirty="0">
                <a:latin typeface="NanumGothicCoding-Bold"/>
                <a:ea typeface="나눔스퀘어라운드 Regular" panose="020B0600000101010101"/>
              </a:rPr>
            </a:b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dirty="0" err="1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openAround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안에 </a:t>
            </a:r>
            <a:r>
              <a:rPr lang="en-US" altLang="ko-KR" sz="2200" dirty="0" err="1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setTimeout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을 사용하면 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  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백그라운드로 </a:t>
            </a:r>
            <a:r>
              <a:rPr lang="ko-KR" altLang="en-US" sz="2200" dirty="0" err="1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콜백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 함수를 보낼 수 있음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3CFFE-27BC-4730-A29E-3477F0E6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44" y="4163679"/>
            <a:ext cx="4104504" cy="20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Maximum call stack size exceeded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dirty="0" err="1">
                <a:latin typeface="NanumGothicCoding-Bold"/>
                <a:ea typeface="나눔스퀘어라운드 Regular" panose="020B0600000101010101"/>
              </a:rPr>
              <a:t>setTimeout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이 어떻게 오류를 해결할까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>?</a:t>
            </a:r>
            <a:br>
              <a:rPr lang="en-US" altLang="ko-KR" sz="2200" dirty="0">
                <a:latin typeface="NanumGothicCoding-Bold"/>
                <a:ea typeface="나눔스퀘어라운드 Regular" panose="020B0600000101010101"/>
              </a:rPr>
            </a:b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호출 스택에 </a:t>
            </a:r>
            <a:r>
              <a:rPr lang="en-US" altLang="ko-KR" sz="2200" dirty="0" err="1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openAround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가 두 개 이상 쌓이지 않으니 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  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호출 스택의 최대 크기를 초과할 일도 없음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9B3BBF-20B0-403E-A2E6-AF4D1A664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73" y="4120065"/>
            <a:ext cx="4229256" cy="21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4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주변 칸 검사와 열기가 무한 반복 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기준이 되는 어떤 칸을 열면 그 칸은 주변 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>8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칸을 검사함</a:t>
            </a:r>
            <a:endParaRPr lang="en-US" altLang="ko-KR" sz="2200" dirty="0">
              <a:latin typeface="NanumGothicCoding-Bold"/>
              <a:ea typeface="나눔스퀘어라운드 Regular" panose="020B0600000101010101"/>
            </a:endParaRPr>
          </a:p>
          <a:p>
            <a:pPr algn="l">
              <a:lnSpc>
                <a:spcPct val="100000"/>
              </a:lnSpc>
            </a:pP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기준 칸의 오른쪽 칸을 열면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>, </a:t>
            </a:r>
            <a:br>
              <a:rPr lang="en-US" altLang="ko-KR" sz="2200" dirty="0">
                <a:latin typeface="NanumGothicCoding-Bold"/>
                <a:ea typeface="나눔스퀘어라운드 Regular" panose="020B0600000101010101"/>
              </a:rPr>
            </a:b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오른쪽 칸은 다시 주변 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>8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칸을 검사하고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NanumGothicCoding-Bold"/>
                <a:ea typeface="나눔스퀘어라운드 Regular" panose="020B0600000101010101"/>
              </a:rPr>
            </a:b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spc="-150" dirty="0">
                <a:latin typeface="NanumGothicCoding-Bold"/>
                <a:ea typeface="나눔스퀘어라운드 Regular" panose="020B0600000101010101"/>
              </a:rPr>
              <a:t>주변 </a:t>
            </a:r>
            <a:r>
              <a:rPr lang="en-US" altLang="ko-KR" sz="2200" spc="-150" dirty="0">
                <a:latin typeface="NanumGothicCoding-Bold"/>
                <a:ea typeface="나눔스퀘어라운드 Regular" panose="020B0600000101010101"/>
              </a:rPr>
              <a:t>8</a:t>
            </a:r>
            <a:r>
              <a:rPr lang="ko-KR" altLang="en-US" sz="2200" spc="-150" dirty="0">
                <a:latin typeface="NanumGothicCoding-Bold"/>
                <a:ea typeface="나눔스퀘어라운드 Regular" panose="020B0600000101010101"/>
              </a:rPr>
              <a:t>칸 중에는 기준 칸도 있어서 기준 칸을 다시 열고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NanumGothicCoding-Bold"/>
                <a:ea typeface="나눔스퀘어라운드 Regular" panose="020B0600000101010101"/>
              </a:rPr>
            </a:b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다시 기준 칸은 주변 칸을 검사하고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NanumGothicCoding-Bold"/>
                <a:ea typeface="나눔스퀘어라운드 Regular" panose="020B0600000101010101"/>
              </a:rPr>
            </a:b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주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변 칸 중에 오른쪽 칸을 열게 되고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이렇게 주변 칸 검사와 열기가 무한 반복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00259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주변 칸 검사와 열기가 무한 반복되는 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현재 </a:t>
            </a:r>
            <a:r>
              <a:rPr lang="en-US" altLang="ko-KR" sz="2200" dirty="0" err="1">
                <a:latin typeface="NanumGothicCoding-Bold"/>
                <a:ea typeface="나눔스퀘어라운드 Regular" panose="020B0600000101010101"/>
              </a:rPr>
              <a:t>openAround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함수가 몇 칸을 열고 있는지 확인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91253"/>
              </p:ext>
            </p:extLst>
          </p:nvPr>
        </p:nvGraphicFramePr>
        <p:xfrm>
          <a:off x="982980" y="3173095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'#table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'#result'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줄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칸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mine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{...};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openCount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children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]?.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children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return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06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주변 칸 검사와 열기가 무한 반복되는 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현재 </a:t>
            </a:r>
            <a:r>
              <a:rPr lang="en-US" altLang="ko-KR" sz="2200" dirty="0" err="1">
                <a:latin typeface="NanumGothicCoding-Bold"/>
                <a:ea typeface="나눔스퀘어라운드 Regular" panose="020B0600000101010101"/>
              </a:rPr>
              <a:t>openAround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함수가 몇 칸을 열고 있는지 확인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135490"/>
              </p:ext>
            </p:extLst>
          </p:nvPr>
        </p:nvGraphicFramePr>
        <p:xfrm>
          <a:off x="982980" y="3173095"/>
          <a:ext cx="7532370" cy="1584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YDVYGOStd12"/>
                          <a:ea typeface="NanumGothicCoding" panose="020D0009000000000000" pitchFamily="49" charset="-127"/>
                        </a:rPr>
                        <a:t>||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'opened’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 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openCount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openCount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return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주변 칸 검사와 열기가 무한 반복되는 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현재 </a:t>
            </a:r>
            <a:r>
              <a:rPr lang="en-US" altLang="ko-KR" sz="2200" dirty="0" err="1">
                <a:latin typeface="NanumGothicCoding-Bold"/>
                <a:ea typeface="나눔스퀘어라운드 Regular" panose="020B0600000101010101"/>
              </a:rPr>
              <a:t>openAround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>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함수가 몇 칸을 열고 있는지 확인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NanumGothicCoding-Bold"/>
                <a:ea typeface="나눔스퀘어라운드 Regular" panose="020B0600000101010101"/>
              </a:rPr>
            </a:b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콘솔에서 실행해 칸을 열어 보면 </a:t>
            </a: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/>
            </a:r>
            <a:b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</a:br>
            <a:r>
              <a:rPr lang="en-US" altLang="ko-KR" sz="220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spc="-150" dirty="0">
                <a:latin typeface="NanumGothicCoding-Bold"/>
                <a:ea typeface="나눔스퀘어라운드 Regular" panose="020B0600000101010101"/>
                <a:sym typeface="Wingdings" panose="05000000000000000000" pitchFamily="2" charset="2"/>
              </a:rPr>
              <a:t>실제로 열어야 하는 칸보다 훨씬 더 많은 칸을 열고 있음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3CBBCA-EFA8-4E07-BF91-6188F5272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1" y="4158186"/>
            <a:ext cx="5468816" cy="209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주변 칸 검사와 열기가 무한 반복되는 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한 번 열었던 칸을 열지 않게 수정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836717"/>
              </p:ext>
            </p:extLst>
          </p:nvPr>
        </p:nvGraphicFramePr>
        <p:xfrm>
          <a:off x="982980" y="3173095"/>
          <a:ext cx="7532370" cy="3078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]?.[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 &gt;=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CODE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OPENED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return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children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]?.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children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return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YDVYGOStd12"/>
                          <a:ea typeface="NanumGothicCoding" panose="020D0009000000000000" pitchFamily="49" charset="-127"/>
                        </a:rPr>
                        <a:t>||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'opened’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 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openCount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++;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openCount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return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8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주변 칸 한 번에 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주변 칸 검사와 열기가 무한 반복되는 오류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71BFE8-DC3E-44AF-A254-143F827755CA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200" dirty="0">
                <a:latin typeface="NanumGothicCoding-Bold"/>
                <a:ea typeface="나눔스퀘어라운드 Regular" panose="020B0600000101010101"/>
              </a:rPr>
              <a:t>한 번 열었던 칸을 열지 않게 수정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17B69-132F-4040-A671-1330F5903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16" y="3173095"/>
            <a:ext cx="7336199" cy="281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</a:t>
            </a:r>
            <a:endParaRPr lang="ko-KR" altLang="en-US" sz="40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945564-1D33-4505-BEAA-B3B0A5083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48965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값을 저장하고 저장한 값을 불러올 수 있게 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변수를 만드는 행위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 선언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선언문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let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시작하는 명령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초기화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변수를 선언함과 동시에 값을 대입하는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행위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8B0EB8-74FA-4DA1-B1E6-46D3553CA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3354355"/>
            <a:ext cx="7530612" cy="90276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94ABC3-146C-4999-803F-BC1FD341B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38360"/>
              </p:ext>
            </p:extLst>
          </p:nvPr>
        </p:nvGraphicFramePr>
        <p:xfrm>
          <a:off x="981222" y="4434280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typeof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null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object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3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승리 확인하기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모든 칸을 열었을 때 사용자에게 알려 주기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362340"/>
              </p:ext>
            </p:extLst>
          </p:nvPr>
        </p:nvGraphicFramePr>
        <p:xfrm>
          <a:off x="982980" y="2634296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727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111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"timer"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&gt;0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초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&lt;/div&gt;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&lt;table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"table"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&lt;/table&gt;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"result"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&gt;&lt;/div&gt;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$timer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'#timer’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'#table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'#result’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줄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칸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mine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{...};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openCount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startTime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new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Date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7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승리 확인하기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275573"/>
              </p:ext>
            </p:extLst>
          </p:nvPr>
        </p:nvGraphicFramePr>
        <p:xfrm>
          <a:off x="982980" y="2634296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727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interval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setInterval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time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floor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new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Date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 -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startTime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/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1000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timer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time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초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1000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plantMine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{...}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oRightClick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{...}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{...}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]?.[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 &gt;=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OPENED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return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children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]?.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children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return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YDVYGOStd12"/>
                          <a:ea typeface="NanumGothicCoding" panose="020D0009000000000000" pitchFamily="49" charset="-127"/>
                        </a:rPr>
                        <a:t>||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'opened’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 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openCount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++;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54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승리 확인하기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626261"/>
              </p:ext>
            </p:extLst>
          </p:nvPr>
        </p:nvGraphicFramePr>
        <p:xfrm>
          <a:off x="982980" y="2634296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727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openCount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openCount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row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*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cell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time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new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Date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 -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startTime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/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1000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clearInterval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interval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removeEventListener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contextmenu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onRightClick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removeEventListener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onLeftClick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setTimeout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alert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`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승리했습니다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!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time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초가 걸렸습니다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.`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},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return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count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openAround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{...}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onLeftClick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td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태그겠죠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?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parentNode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40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승리 확인하기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51162"/>
              </p:ext>
            </p:extLst>
          </p:nvPr>
        </p:nvGraphicFramePr>
        <p:xfrm>
          <a:off x="982980" y="2634297"/>
          <a:ext cx="7532370" cy="3078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248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NORMAL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닫힌 칸이면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openAround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지뢰 칸이면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펑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'opened’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clearInterval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interval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removeEventListener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contextmenu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onRightClick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removeEventListener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onLeftClick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나머지는 무시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drawTable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{...}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drawTable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&lt;/body&gt;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5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승리 확인하기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결과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B3F06F-5397-492F-95AC-B7E254F21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0" y="2634296"/>
            <a:ext cx="6705601" cy="26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7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12.7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줄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개수 조절하기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개수를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사용자가 직접 입력 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779341"/>
              </p:ext>
            </p:extLst>
          </p:nvPr>
        </p:nvGraphicFramePr>
        <p:xfrm>
          <a:off x="982980" y="2634297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248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&lt;form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111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"form"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&lt;input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111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placeholder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가로 줄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111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"row"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111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size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"5"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/&gt;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&lt;input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111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placeholder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세로 줄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111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"cell"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111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size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"5"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/&gt;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&lt;input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111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placeholder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지뢰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111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"mine"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111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size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"5"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/&gt;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&lt;button&gt;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생성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&lt;/button&gt;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&lt;/form&gt;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"timer"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&gt;0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초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&lt;/div&gt;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&lt;table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"table"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&lt;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&lt;/table&gt;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"result"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&gt;&lt;/div&gt;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$form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'#form’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$timer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'#timer’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'#table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$result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'#result’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줄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49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12.7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줄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개수 조절하기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개수를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사용자가 직접 입력 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598318"/>
              </p:ext>
            </p:extLst>
          </p:nvPr>
        </p:nvGraphicFramePr>
        <p:xfrm>
          <a:off x="982980" y="2634297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248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cell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칸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mine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{...};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openCount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startTime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interval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endParaRPr lang="en-US" altLang="ko-KR" sz="1400" b="1" i="0" u="none" strike="noStrike" baseline="0" dirty="0">
                        <a:solidFill>
                          <a:srgbClr val="000000"/>
                        </a:solidFill>
                        <a:latin typeface="NanumGothicCoding-Bold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onSubmit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preventDefault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row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parseInt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row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cell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parseInt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cell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fr-FR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mine 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parseInt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mine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value</a:t>
                      </a:r>
                      <a:r>
                        <a:rPr lang="fr-FR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drawTable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startTime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new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Date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interval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setInterval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const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time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floor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new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Date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() -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startTime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/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1000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4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12.7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줄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개수 조절하기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개수를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사용자가 직접 입력 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571996"/>
              </p:ext>
            </p:extLst>
          </p:nvPr>
        </p:nvGraphicFramePr>
        <p:xfrm>
          <a:off x="982980" y="2634297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248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timer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${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time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초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},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1000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form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'submit'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onSubmit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400" b="1" i="0" u="none" strike="noStrike" baseline="0" dirty="0">
                        <a:solidFill>
                          <a:srgbClr val="000000"/>
                        </a:solidFill>
                        <a:latin typeface="NanumGothicCoding-Bold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plantMine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{...}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onRightClick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FLAG_MINE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깃발 지뢰면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 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지뢰로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className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NORMAL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닫힌 칸이면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QUESTION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물음표면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...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11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12.7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줄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개수 조절하기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개수를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사용자가 직접 입력 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40380"/>
              </p:ext>
            </p:extLst>
          </p:nvPr>
        </p:nvGraphicFramePr>
        <p:xfrm>
          <a:off x="982980" y="2634297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248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FLAG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//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깃발이면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countMine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{...}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{...}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openAround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{...}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onLeftClick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{...}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drawTable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data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plantMine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data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'tr’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$td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'td’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MINE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      $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td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1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12.7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줄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개수 조절하기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개수를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사용자가 직접 입력 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118059-2627-471C-9E21-28D15AE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88260"/>
              </p:ext>
            </p:extLst>
          </p:nvPr>
        </p:nvGraphicFramePr>
        <p:xfrm>
          <a:off x="982980" y="2634297"/>
          <a:ext cx="7532370" cy="201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256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contextmenu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onRightClick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tbody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'click'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onLeftClick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&lt;/body&gt;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4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</a:t>
            </a:r>
            <a:endParaRPr lang="ko-KR" altLang="en-US" sz="40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945564-1D33-4505-BEAA-B3B0A5083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46179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변수와 메모리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94ABC3-146C-4999-803F-BC1FD341B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176571"/>
              </p:ext>
            </p:extLst>
          </p:nvPr>
        </p:nvGraphicFramePr>
        <p:xfrm>
          <a:off x="982980" y="4788895"/>
          <a:ext cx="753237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total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5000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8000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10000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9000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string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variable'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string;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Hello, variable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7192BF3-67F1-438A-B05C-9DA62832A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2374916"/>
            <a:ext cx="3052280" cy="20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12.7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줄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칸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지뢰 개수 조절하기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결과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D2703-2447-4186-8F74-D027690FD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77" y="2499360"/>
            <a:ext cx="3601843" cy="39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629366"/>
            <a:ext cx="7886700" cy="1382526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r>
              <a:rPr lang="ko-KR" altLang="en-US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ko-KR" altLang="en-US" b="1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키보드 및 마우스 </a:t>
            </a:r>
            <a:r>
              <a:rPr lang="ko-KR" altLang="en-US" b="1" spc="-3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</a:t>
            </a:r>
            <a:r>
              <a:rPr lang="ko-KR" altLang="en-US" b="1" spc="-3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사용하기        </a:t>
            </a:r>
            <a:r>
              <a:rPr lang="en-US" altLang="ko-KR" sz="4000" b="1" spc="-3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4000" b="1" spc="-3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4000" b="1" spc="-3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000" b="1" spc="-3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                                    </a:t>
            </a:r>
            <a:r>
              <a:rPr lang="en-US" altLang="ko-KR" sz="2800" b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2048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13.1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그리기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13.2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이동 방향 판단하기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13.3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 합쳐 두 배로 만들기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13.4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승리와 패배 구현하기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0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2048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게임의 순서도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9E89DB-E04A-417C-879C-D3C1C2A2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83" y="2634296"/>
            <a:ext cx="5462706" cy="38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2048.html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A7F498-1E5D-4557-B4EA-FB530B04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253995"/>
              </p:ext>
            </p:extLst>
          </p:nvPr>
        </p:nvGraphicFramePr>
        <p:xfrm>
          <a:off x="982980" y="2499360"/>
          <a:ext cx="7532370" cy="3931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&lt;html&gt;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&lt;head&gt;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&lt;meta charset=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"UTF-8"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&lt;title&gt;2048&lt;/title&gt;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&lt;style&gt;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#table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border-collapse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collapse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user-select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none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#table td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border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10px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solid #bbada0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width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116px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height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128px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font-size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50px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font-weight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bold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text-align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center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#score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user-select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none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.color-2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#eee4da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#776e65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.color-4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#eee1c9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#776e65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.color-8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#f3b27a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'white’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.color-16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#f69664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'white’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.color-32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#f77c5f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'white’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.color-64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#f75f3b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'white’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.color-128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#edd073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#776e65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.color-256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#edcc62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#776e65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.color-512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#edc950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#776e65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.color-1024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#edc53f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#776e65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;}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8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2048.html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A7F498-1E5D-4557-B4EA-FB530B04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621735"/>
              </p:ext>
            </p:extLst>
          </p:nvPr>
        </p:nvGraphicFramePr>
        <p:xfrm>
          <a:off x="982980" y="2499360"/>
          <a:ext cx="7532370" cy="411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.color-2048 {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background-color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#edc22e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color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: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#776e65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&lt;/style&gt;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&lt;/head&gt;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&lt;body&gt;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&lt;table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"table"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&gt;&lt;/table&gt;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&lt;div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FF111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"score"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&gt;0&lt;/div&gt;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$table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getElementById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'table’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$score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getElementById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'score’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let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data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startGame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$fragment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createDocumentFragment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[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const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rowData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data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rowData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$tr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'tr’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[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rowData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$td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document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createElement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'td’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tr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});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0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2048.html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A7F498-1E5D-4557-B4EA-FB530B04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4609"/>
              </p:ext>
            </p:extLst>
          </p:nvPr>
        </p:nvGraphicFramePr>
        <p:xfrm>
          <a:off x="982980" y="2499360"/>
          <a:ext cx="7532370" cy="3566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fragment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table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appendChild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$fragment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put2ToRandomCell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draw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put2ToRandomCell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emptyCells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[];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data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rowData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rowData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(!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emptyCells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push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([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});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const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randomCell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emptyCells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floor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random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*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emptyCells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length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)];</a:t>
                      </a:r>
                    </a:p>
                    <a:p>
                      <a:pPr algn="l"/>
                      <a:r>
                        <a:rPr lang="it-IT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data</a:t>
                      </a:r>
                      <a:r>
                        <a:rPr lang="it-IT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it-IT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randomCell</a:t>
                      </a:r>
                      <a:r>
                        <a:rPr lang="it-IT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it-IT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it-IT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]][</a:t>
                      </a:r>
                      <a:r>
                        <a:rPr lang="it-IT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randomCell</a:t>
                      </a:r>
                      <a:r>
                        <a:rPr lang="it-IT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it-IT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it-IT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]] = </a:t>
                      </a:r>
                      <a:r>
                        <a:rPr lang="it-IT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</a:t>
                      </a:r>
                      <a:r>
                        <a:rPr lang="it-IT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1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2048.html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A7F498-1E5D-4557-B4EA-FB530B04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323865"/>
              </p:ext>
            </p:extLst>
          </p:nvPr>
        </p:nvGraphicFramePr>
        <p:xfrm>
          <a:off x="982980" y="2499360"/>
          <a:ext cx="7532370" cy="3566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function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draw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data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rowData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rowData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$target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table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children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].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children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if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className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'color-'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}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else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textContent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  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target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className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‘’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});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startGame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&lt;/script&gt;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&lt;/body&gt;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&lt;/html&gt;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54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2048.html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49" y="2499360"/>
            <a:ext cx="7896785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startGame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함수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게임 시작 시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호출되는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함수</a:t>
            </a:r>
            <a:r>
              <a:rPr lang="en-US" altLang="ko-KR" sz="2200" b="0" i="0" u="none" strike="noStrike" baseline="0" smtClean="0">
                <a:latin typeface="YDVYMjOStd12"/>
                <a:ea typeface="나눔스퀘어라운드 Regular" panose="020B0600000101010101"/>
              </a:rPr>
              <a:t>, 4 × 4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표 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표를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그릴 때 모든 칸을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createElement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로 만들어 실제 태그에 바로 추가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append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태그에 추가하는 횟수가 많아지면 성능 문제 발생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/>
            </a:r>
            <a:br>
              <a:rPr lang="en-US" altLang="ko-KR" sz="220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메모리 안에만 존재하는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documentFragment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를 만듦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b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documentFragment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안에 필요한 태그를 추가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append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한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뒤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마지막으로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$table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로 한 번에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documentFragment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>
                <a:latin typeface="YDVYMjOStd12"/>
                <a:ea typeface="나눔스퀘어라운드 Regular" panose="020B0600000101010101"/>
              </a:rPr>
              <a:t>추가하는 </a:t>
            </a:r>
            <a:r>
              <a:rPr lang="ko-KR" altLang="en-US" sz="2200" b="0" i="0" u="none" strike="noStrike" baseline="0" smtClean="0">
                <a:latin typeface="YDVYMjOStd12"/>
                <a:ea typeface="나눔스퀘어라운드 Regular" panose="020B0600000101010101"/>
              </a:rPr>
              <a:t>방식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사용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65491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2048.html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4623288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put2ToRandomCell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함수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먼저 빈칸을 모두 찾고 무작위로 빈칸 중에 칸 하나를 선택해 숫자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2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를 넣음</a:t>
            </a:r>
            <a:endParaRPr lang="en-US" altLang="ko-KR" sz="220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draw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함수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반복문으로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16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칸을 화면에 그리고 각 칸에 텍스트와 클래스 부여함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  <a:p>
            <a:pPr algn="l">
              <a:lnSpc>
                <a:spcPct val="150000"/>
              </a:lnSpc>
            </a:pP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5" name="그림 4" descr="쇼지, 건물이(가) 표시된 사진&#10;&#10;자동 생성된 설명">
            <a:extLst>
              <a:ext uri="{FF2B5EF4-FFF2-40B4-BE49-F238E27FC236}">
                <a16:creationId xmlns:a16="http://schemas.microsoft.com/office/drawing/2014/main" id="{866CDB79-DF1E-4470-B171-4E79C7136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38" y="2637814"/>
            <a:ext cx="3022090" cy="31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방향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키보드와 마우스 이벤트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키보드 이벤트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keydown</a:t>
            </a: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키보드 키를 눌렀을 때 발생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keyup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키보드 키를 눌렀다 놓았을 때 발생</a:t>
            </a:r>
            <a:endParaRPr lang="en-US" altLang="ko-KR" sz="2200" b="0" i="0" u="none" strike="noStrike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마우스 이벤트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mousedown</a:t>
            </a: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클릭할 때 발생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mouseup</a:t>
            </a: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클릭했다 뗄 때 발생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/>
            </a:r>
            <a:b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</a:b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  <a:sym typeface="Wingdings" panose="05000000000000000000" pitchFamily="2" charset="2"/>
              </a:rPr>
              <a:t> </a:t>
            </a:r>
            <a:r>
              <a:rPr lang="en-US" altLang="ko-KR" sz="220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mousemove</a:t>
            </a: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: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마우스를 움직일 때 발생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5895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자바스크립트를 시작하기 전에 </a:t>
            </a:r>
            <a:endParaRPr lang="ko-KR" altLang="en-US" sz="4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371165"/>
            <a:ext cx="7886700" cy="4420339"/>
          </a:xfrm>
        </p:spPr>
        <p:txBody>
          <a:bodyPr>
            <a:normAutofit fontScale="550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altLang="ko-KR" sz="29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다운로드 사이트 </a:t>
            </a: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https://code.visualstudio.com/download</a:t>
            </a:r>
            <a:endParaRPr lang="en-US" altLang="ko-KR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운영 체제에 맞는 버전 선택 후 설치</a:t>
            </a:r>
            <a:endParaRPr lang="en-US" altLang="ko-KR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설치가 끝나면 </a:t>
            </a: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VS Code 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</a:t>
            </a:r>
            <a:endParaRPr lang="en-US" altLang="ko-KR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메뉴 한글화 </a:t>
            </a:r>
            <a:endParaRPr lang="en-US" altLang="ko-KR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왼쪽 바의 다섯 번째 메뉴인 확장</a:t>
            </a: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(Extensions) 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 </a:t>
            </a:r>
            <a:endParaRPr lang="en-US" altLang="ko-KR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검색창에 </a:t>
            </a:r>
            <a:r>
              <a:rPr lang="en-US" altLang="ko-KR" sz="40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korean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입력 </a:t>
            </a:r>
            <a:endParaRPr lang="en-US" altLang="ko-KR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</a:t>
            </a:r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Korean Language Pack for Visual Studio Code 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선택 </a:t>
            </a:r>
            <a:endParaRPr lang="en-US" altLang="ko-KR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</a:t>
            </a: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[Install] 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버튼 클릭해서 설치</a:t>
            </a:r>
            <a:endParaRPr lang="en-US" altLang="ko-KR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1834590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VS Code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설치하기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5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</a:t>
            </a:r>
            <a:endParaRPr lang="ko-KR" altLang="en-US" sz="40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945564-1D33-4505-BEAA-B3B0A5083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8005"/>
            <a:ext cx="7886700" cy="46179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변수는 메모리 안에 저장되어 있으므로 메모리를 초기화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 초기화와는 다름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하면 메모리에 저장된 변수도 사라짐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 선언할 때 변수에 값을 대입하지 않아도 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 선언한 변수를 다시 선언하면 에러가 발생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25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방향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키보드와 마우스 이벤트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키보드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/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마우스 이벤트의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window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객체의 추가하기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A68C8DA-3490-46ED-B8F0-7C84948FF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159298"/>
              </p:ext>
            </p:extLst>
          </p:nvPr>
        </p:nvGraphicFramePr>
        <p:xfrm>
          <a:off x="982980" y="3038280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startGame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window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keydown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keydown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window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keyup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keyup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window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mousedown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mousedown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window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mousemove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mousemove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window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mouseup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mouseup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8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방향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키보드 이벤트 살펴보기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3830232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앞의 코드까지 작성한 후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2048.html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파일을 실행해 브라우저에서 콘솔 열기</a:t>
            </a:r>
            <a:endParaRPr lang="en-US" altLang="ko-KR" sz="220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2200" i="0" u="none" strike="noStrike" baseline="0" dirty="0" err="1">
                <a:latin typeface="NanumGothicCoding-Bold"/>
                <a:ea typeface="나눔스퀘어라운드 Regular" panose="020B0600000101010101"/>
              </a:rPr>
              <a:t>event.key</a:t>
            </a:r>
            <a:r>
              <a:rPr lang="en-US" altLang="ko-KR" sz="2200" i="0" u="none" strike="noStrike" baseline="0" dirty="0">
                <a:latin typeface="NanumGothicCoding-Bold"/>
                <a:ea typeface="나눔스퀘어라운드 Regular" panose="020B0600000101010101"/>
              </a:rPr>
              <a:t> </a:t>
            </a: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속성에 어떤 키를 눌렀는지 나옴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2200" i="0" u="none" strike="noStrike" baseline="0" dirty="0">
                <a:latin typeface="NanumGothicCoding-Bold"/>
                <a:ea typeface="나눔스퀘어라운드 Regular" panose="020B0600000101010101"/>
              </a:rPr>
              <a:t>이를 통해 방향을 확인할 수 있음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9D6F07-5BB7-455D-8E6B-C1AC56B71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20" y="2499360"/>
            <a:ext cx="3489554" cy="36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방향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up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이벤트를 기준으로 코드를 작성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키보드나 마우스를 누르고 있으면 </a:t>
            </a:r>
            <a:r>
              <a:rPr lang="en-US" altLang="ko-KR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down </a:t>
            </a:r>
            <a:r>
              <a:rPr lang="ko-KR" altLang="en-US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이벤트가 계속 호출됨</a:t>
            </a:r>
            <a:endParaRPr lang="en-US" altLang="ko-KR" sz="2200" b="0" i="0" u="none" strike="noStrike" spc="-150" baseline="0" dirty="0">
              <a:latin typeface="NanumGothicCoding" panose="020D0009000000000000" pitchFamily="49" charset="-127"/>
              <a:ea typeface="나눔스퀘어라운드 Regular" panose="020B0600000101010101"/>
            </a:endParaRPr>
          </a:p>
          <a:p>
            <a:pPr>
              <a:lnSpc>
                <a:spcPct val="10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따라서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up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이벤트를 기준으로 코드 작성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210491"/>
              </p:ext>
            </p:extLst>
          </p:nvPr>
        </p:nvGraphicFramePr>
        <p:xfrm>
          <a:off x="982980" y="3429000"/>
          <a:ext cx="7532370" cy="3078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startGame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function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moveCells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direction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window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keyup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key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ArrowUp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moveCells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'up'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key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ArrowDown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moveCells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'down'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key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ArrowLeft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moveCells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'left'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key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ArrowRight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moveCells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'right'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84A168-90ED-46AD-976F-D9111FE7AF77}"/>
              </a:ext>
            </a:extLst>
          </p:cNvPr>
          <p:cNvSpPr txBox="1"/>
          <p:nvPr/>
        </p:nvSpPr>
        <p:spPr>
          <a:xfrm>
            <a:off x="5378825" y="4137243"/>
            <a:ext cx="313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altLang="ko-KR" sz="1600" b="0" i="0" u="none" strike="noStrike" baseline="0" dirty="0" err="1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keydown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이벤트를 제거하고 </a:t>
            </a:r>
            <a:r>
              <a:rPr lang="en-US" altLang="ko-KR" sz="1600" b="0" i="0" u="none" strike="noStrike" baseline="0" dirty="0" err="1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keyup</a:t>
            </a:r>
            <a:r>
              <a:rPr lang="en-US" altLang="ko-KR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16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이벤트만 사용하도록 수정함</a:t>
            </a:r>
            <a:endParaRPr lang="en-US" altLang="ko-KR" sz="1600" b="0" i="0" u="none" strike="noStrike" baseline="0" dirty="0">
              <a:solidFill>
                <a:srgbClr val="7030A0"/>
              </a:solidFill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68747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방향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마우스 이벤트 살펴보기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3830232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클릭한 순간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(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mousedown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)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의 좌표를 기준으로 삼고 이를 클릭했다가 뗐을 때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(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mouseup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)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의 좌표와 비교해서 방향을 판단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DFC7A4-F0B3-4B36-9B1D-D7C5CB21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67" y="2499360"/>
            <a:ext cx="3725550" cy="37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6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방향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마우스 이벤트 살펴보기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clientX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client: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현재 브라우저 페이지 내에서의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x, y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좌표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(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픽셀 단위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)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offset,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offset: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이벤트를 연결한 대상을 기준으로 마우스의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x, y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좌표를 가져옴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해당 태그의 왼쪽 모서리 좌표가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0</a:t>
            </a:r>
          </a:p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screen, screen: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모니터의 왼쪽 모서리가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0</a:t>
            </a:r>
          </a:p>
          <a:p>
            <a:pPr algn="l"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movement,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movement: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지난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mousemove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이벤트와 비교해 얼마나 마우스를 움직였는지 표시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.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따라서 </a:t>
            </a: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mousemove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이벤트인 경우에만 실제 값이 잡힘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2653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방향 판단하기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en-US" altLang="ko-KR" sz="3300" spc="-3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mousedown</a:t>
            </a:r>
            <a:r>
              <a:rPr lang="en-US" altLang="ko-KR" sz="3300" spc="-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en-US" altLang="ko-KR" sz="3300" spc="-3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mouseup</a:t>
            </a:r>
            <a:r>
              <a:rPr lang="en-US" altLang="ko-KR" sz="3300" spc="-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3300" spc="-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이벤트 기준으로 코드 작성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49" y="2499361"/>
            <a:ext cx="7886700" cy="3926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200" b="0" i="0" u="none" strike="noStrike" spc="-150" baseline="0" dirty="0">
                <a:latin typeface="YDVYMjOStd12"/>
                <a:ea typeface="나눔스퀘어라운드 Regular" panose="020B0600000101010101"/>
              </a:rPr>
              <a:t>마우스 방향을 판단할 때는 </a:t>
            </a:r>
            <a:r>
              <a:rPr lang="en-US" altLang="ko-KR" sz="2200" b="0" i="0" u="none" strike="noStrike" spc="-150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mousedown</a:t>
            </a:r>
            <a:r>
              <a:rPr lang="en-US" altLang="ko-KR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/</a:t>
            </a:r>
            <a:r>
              <a:rPr lang="en-US" altLang="ko-KR" sz="2200" b="0" i="0" u="none" strike="noStrike" spc="-150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mouseup</a:t>
            </a:r>
            <a:r>
              <a:rPr lang="en-US" altLang="ko-KR" sz="2200" b="0" i="0" u="none" strike="noStrike" spc="-150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spc="-150" baseline="0" dirty="0">
                <a:latin typeface="YDVYMjOStd12"/>
                <a:ea typeface="나눔스퀘어라운드 Regular" panose="020B0600000101010101"/>
              </a:rPr>
              <a:t>이벤트만 필요함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232317"/>
              </p:ext>
            </p:extLst>
          </p:nvPr>
        </p:nvGraphicFramePr>
        <p:xfrm>
          <a:off x="982979" y="3038280"/>
          <a:ext cx="7532370" cy="3566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window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keyup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{...});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startCoord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window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mousedown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startCoord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clientX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clientY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window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mouseup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endCoord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clientX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event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clientY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diffX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endCoord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 -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startCoord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diffY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endCoord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 -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startCoord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diffX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&amp;&amp;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abs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diffX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&gt;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abs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diffY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moveCells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'left’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else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diffX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&amp;&amp;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abs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diffX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 &gt;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abs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diffY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moveCells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'right’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else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diffY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0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&amp;&amp;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abs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diffX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&lt;=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abs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diffY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moveCells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'down’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</a:rPr>
                        <a:t>else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diffY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NanumGothicCoding-Bold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&lt;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NanumGothicCoding-Bold"/>
                        </a:rPr>
                        <a:t>0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&amp;&amp;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abs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diffX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 &lt;=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979D"/>
                          </a:solidFill>
                          <a:latin typeface="NanumGothicCoding-Bold"/>
                        </a:rPr>
                        <a:t>Math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NanumGothicCoding-Bold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abs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NanumGothicCoding-Bold"/>
                        </a:rPr>
                        <a:t>diffY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NanumGothicCoding-Bold"/>
                        </a:rPr>
                        <a:t>moveCells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</a:rPr>
                        <a:t>'up’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84A168-90ED-46AD-976F-D9111FE7AF77}"/>
              </a:ext>
            </a:extLst>
          </p:cNvPr>
          <p:cNvSpPr txBox="1"/>
          <p:nvPr/>
        </p:nvSpPr>
        <p:spPr>
          <a:xfrm>
            <a:off x="5679830" y="4241446"/>
            <a:ext cx="283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altLang="ko-KR" sz="1400" b="0" i="0" u="none" strike="noStrike" baseline="0" dirty="0" err="1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mousemove</a:t>
            </a:r>
            <a:r>
              <a:rPr lang="en-US" altLang="ko-KR" sz="14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1400" b="0" i="0" u="none" strike="noStrike" baseline="0" dirty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이벤트는 제거</a:t>
            </a:r>
            <a:endParaRPr lang="en-US" altLang="ko-KR" sz="1400" b="0" i="0" u="none" strike="noStrike" baseline="0" dirty="0">
              <a:solidFill>
                <a:srgbClr val="7030A0"/>
              </a:solidFill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1949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moveCells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함수 구현 및 왼쪽 정렬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왼쪽 정렬을 구현하면 나머지 정렬은 방향만 바꾸면 됨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96476"/>
              </p:ext>
            </p:extLst>
          </p:nvPr>
        </p:nvGraphicFramePr>
        <p:xfrm>
          <a:off x="982979" y="3038280"/>
          <a:ext cx="7532370" cy="3566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8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16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draw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moveCells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direction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switch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direction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'left’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[[], [], [], []];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67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moveCells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함수 구현 및 왼쪽 정렬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왼쪽 정렬을 구현하면 나머지 정렬은 방향만 바꾸면 됨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773537"/>
              </p:ext>
            </p:extLst>
          </p:nvPr>
        </p:nvGraphicFramePr>
        <p:xfrm>
          <a:off x="982979" y="3038280"/>
          <a:ext cx="7532370" cy="3017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pl-PL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data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break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'right’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break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'up’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break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'down’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break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draw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20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moveCells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함수 구현 및 왼쪽 정렬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더미 데이터를 넣은 모습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1BF93-1DE6-4347-8570-87DDA50D7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7" y="3038280"/>
            <a:ext cx="2962224" cy="29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moveCells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함수 구현 및 왼쪽 정렬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왼쪽으로 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정렬된 모습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1BF93-1DE6-4347-8570-87DDA50D7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7" y="3038280"/>
            <a:ext cx="2962224" cy="29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endParaRPr lang="en-US" altLang="ko-KR" sz="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변수명은 자세하게 짓기를 권장함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변수명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제약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특수문자는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$, _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숫자로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시작하면 안 됨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한글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유니코드도 사용 가능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예약어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사용할 수 없음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변수명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짓기</a:t>
            </a:r>
          </a:p>
        </p:txBody>
      </p:sp>
    </p:spTree>
    <p:extLst>
      <p:ext uri="{BB962C8B-B14F-4D97-AF65-F5344CB8AC3E}">
        <p14:creationId xmlns:p14="http://schemas.microsoft.com/office/powerpoint/2010/main" val="113676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함정 피하기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3749919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이런 상황을 방지하려면 두 값을 합친 후에 합친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결괏값을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 다시 다음 칸과 비교하지 않게 해야 함</a:t>
            </a:r>
            <a:endParaRPr lang="en-US" altLang="ko-KR" sz="22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8612AE-413A-4758-8A56-99E1741C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3" y="2364544"/>
            <a:ext cx="3290424" cy="32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함정 피하기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804547-2B2C-42EC-BF29-869CB972A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88579"/>
              </p:ext>
            </p:extLst>
          </p:nvPr>
        </p:nvGraphicFramePr>
        <p:xfrm>
          <a:off x="982980" y="2499360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moveCells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direction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switch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direction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'left'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[[], [], [], []];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이전 값과 지금 값이 같으면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*= 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780548-045F-4D9D-84CE-3980E9A39E69}"/>
              </a:ext>
            </a:extLst>
          </p:cNvPr>
          <p:cNvSpPr txBox="1"/>
          <p:nvPr/>
        </p:nvSpPr>
        <p:spPr>
          <a:xfrm>
            <a:off x="4982307" y="4967906"/>
            <a:ext cx="4072045" cy="15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2, 4, 8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있다면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2, 2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를 합친 값에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-1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을 곱해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-4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로 만듦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4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4, 8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이 남아서 더 이상 합쳐질 게 없음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나중에 </a:t>
            </a:r>
            <a:r>
              <a:rPr lang="en-US" altLang="ko-KR" sz="16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newData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data</a:t>
            </a:r>
            <a:r>
              <a:rPr lang="ko-KR" altLang="en-US" sz="16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로 값을 옮길 때 음수인 값만 양수로 바꾸면 됨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7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함정 피하기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804547-2B2C-42EC-BF29-869CB972A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740142"/>
              </p:ext>
            </p:extLst>
          </p:nvPr>
        </p:nvGraphicFramePr>
        <p:xfrm>
          <a:off x="982980" y="2499360"/>
          <a:ext cx="7532370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console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log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newData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].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rowData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pl-PL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1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2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4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forEach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cellData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  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 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979D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Math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abs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newData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j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])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YDVYGOStd12"/>
                          <a:ea typeface="NanumGothicCoding" panose="020D0009000000000000" pitchFamily="49" charset="-127"/>
                        </a:rPr>
                        <a:t>||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  break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  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오른쪽 정렬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왼쪽 정렬과 반대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오른쪽부터 검사하면 됨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86571"/>
              </p:ext>
            </p:extLst>
          </p:nvPr>
        </p:nvGraphicFramePr>
        <p:xfrm>
          <a:off x="982979" y="3038280"/>
          <a:ext cx="7532370" cy="3291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case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'right'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[[], [], [], []];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*= 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 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0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오른쪽 정렬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왼쪽 정렬과 반대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오른쪽부터 검사하면 됨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364477"/>
              </p:ext>
            </p:extLst>
          </p:nvPr>
        </p:nvGraphicFramePr>
        <p:xfrm>
          <a:off x="982979" y="3038280"/>
          <a:ext cx="7532370" cy="179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pl-PL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abs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break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63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위쪽 정렬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왼쪽 정렬과 비교했을 때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행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(</a:t>
            </a:r>
            <a:r>
              <a:rPr lang="en-US" altLang="ko-KR" sz="2200" dirty="0" err="1">
                <a:latin typeface="YDVYMjOStd12"/>
                <a:ea typeface="나눔스퀘어라운드 Regular" panose="020B0600000101010101"/>
              </a:rPr>
              <a:t>i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)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와 열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(j)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가 반대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259393"/>
              </p:ext>
            </p:extLst>
          </p:nvPr>
        </p:nvGraphicFramePr>
        <p:xfrm>
          <a:off x="982979" y="3038280"/>
          <a:ext cx="7532370" cy="3291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case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'up'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[[], [], [], []];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*= 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10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위쪽 정렬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왼쪽 정렬과 비교했을 때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행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(</a:t>
            </a:r>
            <a:r>
              <a:rPr lang="en-US" altLang="ko-KR" sz="2200" dirty="0" err="1">
                <a:latin typeface="YDVYMjOStd12"/>
                <a:ea typeface="나눔스퀘어라운드 Regular" panose="020B0600000101010101"/>
              </a:rPr>
              <a:t>i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)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와 열</a:t>
            </a:r>
            <a:r>
              <a:rPr lang="en-US" altLang="ko-KR" sz="2200" dirty="0">
                <a:latin typeface="YDVYMjOStd12"/>
                <a:ea typeface="나눔스퀘어라운드 Regular" panose="020B0600000101010101"/>
              </a:rPr>
              <a:t>(j)</a:t>
            </a:r>
            <a:r>
              <a:rPr lang="ko-KR" altLang="en-US" sz="2200" dirty="0">
                <a:latin typeface="YDVYMjOStd12"/>
                <a:ea typeface="나눔스퀘어라운드 Regular" panose="020B0600000101010101"/>
              </a:rPr>
              <a:t>가 반대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135622"/>
              </p:ext>
            </p:extLst>
          </p:nvPr>
        </p:nvGraphicFramePr>
        <p:xfrm>
          <a:off x="982979" y="3038280"/>
          <a:ext cx="7532370" cy="179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[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data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abs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</a:t>
                      </a:r>
                      <a:r>
                        <a:rPr lang="nn-NO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break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60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아래쪽 정렬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위쪽 정렬과 반대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76802"/>
              </p:ext>
            </p:extLst>
          </p:nvPr>
        </p:nvGraphicFramePr>
        <p:xfrm>
          <a:off x="982979" y="3038280"/>
          <a:ext cx="7532370" cy="3291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case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'up'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[[], [], [], []];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][j])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prevData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][j])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currentRow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length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*= -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push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][j]);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5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아래 정렬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위쪽 정렬과 반대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528819"/>
              </p:ext>
            </p:extLst>
          </p:nvPr>
        </p:nvGraphicFramePr>
        <p:xfrm>
          <a:off x="982979" y="3038280"/>
          <a:ext cx="7532370" cy="1798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[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cellData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sv-SE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[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rowData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data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[3-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abs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newData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][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 </a:t>
                      </a:r>
                      <a:r>
                        <a:rPr lang="nn-NO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|| 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nn-NO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break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86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합쳐 두 배로 만들기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정렬 후 무작위 위치에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생성하기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draw 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함수보다는 위에 있어야 새로 생성한 </a:t>
            </a:r>
            <a:r>
              <a:rPr lang="en-US" altLang="ko-KR" sz="2200" b="0" i="0" u="none" strike="noStrike" baseline="0" dirty="0">
                <a:latin typeface="YDVYMjOStd12"/>
                <a:ea typeface="나눔스퀘어라운드 Regular" panose="020B0600000101010101"/>
              </a:rPr>
              <a:t>2</a:t>
            </a:r>
            <a:r>
              <a:rPr lang="ko-KR" altLang="en-US" sz="2200" b="0" i="0" u="none" strike="noStrike" baseline="0" dirty="0">
                <a:latin typeface="YDVYMjOStd12"/>
                <a:ea typeface="나눔스퀘어라운드 Regular" panose="020B0600000101010101"/>
              </a:rPr>
              <a:t>가 </a:t>
            </a:r>
            <a:r>
              <a:rPr lang="ko-KR" altLang="en-US" sz="2200" b="0" i="0" u="none" strike="noStrike" baseline="0" dirty="0" err="1">
                <a:latin typeface="YDVYMjOStd12"/>
                <a:ea typeface="나눔스퀘어라운드 Regular" panose="020B0600000101010101"/>
              </a:rPr>
              <a:t>그려</a:t>
            </a:r>
            <a:r>
              <a:rPr lang="ko-KR" altLang="en-US" sz="2200" dirty="0" err="1">
                <a:latin typeface="YDVYMjOStd12"/>
                <a:ea typeface="나눔스퀘어라운드 Regular" panose="020B0600000101010101"/>
              </a:rPr>
              <a:t>짐</a:t>
            </a:r>
            <a:endParaRPr lang="en-US" altLang="ko-KR" sz="2200" i="0" u="none" strike="noStrike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65160"/>
              </p:ext>
            </p:extLst>
          </p:nvPr>
        </p:nvGraphicFramePr>
        <p:xfrm>
          <a:off x="982979" y="3038280"/>
          <a:ext cx="7532370" cy="1158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moveCells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direction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put2ToRandomCell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draw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3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endParaRPr lang="en-US" altLang="ko-KR" sz="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변수의 값 수정하기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6810DBA-5305-4643-8823-86BF37D81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46001"/>
              </p:ext>
            </p:extLst>
          </p:nvPr>
        </p:nvGraphicFramePr>
        <p:xfrm>
          <a:off x="1035734" y="2634296"/>
          <a:ext cx="7532370" cy="252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change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바꿔 봐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80808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change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바꿨다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바꿨다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 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change;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바꿨다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B3D69BA-D3B4-4929-BF35-57B0D43BA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856" y="2886908"/>
            <a:ext cx="3531248" cy="20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승리와 패배 구현하기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승패 가리기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24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4317ED-0C39-48EB-83D2-364945AA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748720"/>
              </p:ext>
            </p:extLst>
          </p:nvPr>
        </p:nvGraphicFramePr>
        <p:xfrm>
          <a:off x="982980" y="2499360"/>
          <a:ext cx="7532370" cy="411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64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8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1024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1024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[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32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16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64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],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draw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moveCells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direction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switch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flat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2048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승리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draw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alert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축하합니다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2048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을 만들었습니다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(!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data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flat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().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includes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빈칸이 없으면 패배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alert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패배했습니다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...’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put2ToRandomCell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draw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7780548-045F-4D9D-84CE-3980E9A39E69}"/>
              </a:ext>
            </a:extLst>
          </p:cNvPr>
          <p:cNvSpPr txBox="1"/>
          <p:nvPr/>
        </p:nvSpPr>
        <p:spPr>
          <a:xfrm>
            <a:off x="4443305" y="5509435"/>
            <a:ext cx="407204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2048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을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만들면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승리</a:t>
            </a: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en-US" altLang="ko-KR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16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칸 모두에 숫자가 찼는데 합쳐질 숫자가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없어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새로운 </a:t>
            </a: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를 생성할 수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없다면 </a:t>
            </a:r>
            <a:r>
              <a:rPr lang="ko-KR" altLang="en-US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패배</a:t>
            </a:r>
            <a:endParaRPr lang="en-US" altLang="ko-KR" sz="16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49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승리와 패배 구현하기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승패 가리기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24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5F744BC-6FAD-440C-9794-B645AD723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77" y="2419936"/>
            <a:ext cx="3114748" cy="3698412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447641E-F173-4FC6-9FE1-82824E08E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06" y="2419936"/>
            <a:ext cx="3114748" cy="36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승리와 패배 구현하기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점수 계산 및 표시</a:t>
            </a:r>
            <a:endParaRPr lang="ko-KR" altLang="en-US" sz="3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2400" b="0" i="0" u="none" strike="noStrike" baseline="0" dirty="0">
              <a:latin typeface="YDVYMjOStd12"/>
              <a:ea typeface="나눔스퀘어라운드 Regular" panose="020B0600000101010101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C1CF0B1-E7B6-41D9-8E6B-5053D794B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0" y="2499360"/>
            <a:ext cx="3159373" cy="37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6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복습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두더지 잡기 게임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011892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14.1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순서도 그리기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14.2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움직이기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14.3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두더지와 폭탄 결정하기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14.4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두더지 클릭해 잡기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6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두더지 잡기 게임의 순서도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5B439A-B8A5-4AC9-96C1-F996F57C4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72" y="2499360"/>
            <a:ext cx="4435616" cy="43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7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whach-a-mole.html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200" spc="-150" smtClean="0">
                <a:latin typeface="NanumGothicCoding-Bold"/>
                <a:ea typeface="나눔스퀘어라운드 Regular" panose="020B0600000101010101"/>
              </a:rPr>
              <a:t>3 </a:t>
            </a:r>
            <a:r>
              <a:rPr lang="en-US" altLang="ko-KR" sz="2200" spc="-150">
                <a:latin typeface="NanumGothicCoding-Bold"/>
                <a:ea typeface="나눔스퀘어라운드 Regular" panose="020B0600000101010101"/>
              </a:rPr>
              <a:t>× </a:t>
            </a:r>
            <a:r>
              <a:rPr lang="en-US" altLang="ko-KR" sz="2200" spc="-150">
                <a:latin typeface="NanumGothicCoding-Bold"/>
                <a:ea typeface="나눔스퀘어라운드 Regular" panose="020B0600000101010101"/>
              </a:rPr>
              <a:t>3 </a:t>
            </a: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표 구조</a:t>
            </a:r>
            <a:endParaRPr lang="en-US" altLang="ko-KR" sz="2200" spc="-150" smtClean="0">
              <a:latin typeface="NanumGothicCoding-Bold"/>
              <a:ea typeface="나눔스퀘어라운드 Regular" panose="020B0600000101010101"/>
            </a:endParaRPr>
          </a:p>
          <a:p>
            <a:pPr>
              <a:lnSpc>
                <a:spcPct val="120000"/>
              </a:lnSpc>
            </a:pPr>
            <a:r>
              <a:rPr lang="en-US" altLang="ko-KR" sz="2200" spc="-150" smtClean="0">
                <a:latin typeface="NanumGothicCoding-Bold"/>
                <a:ea typeface="나눔스퀘어라운드 Regular" panose="020B0600000101010101"/>
              </a:rPr>
              <a:t>div </a:t>
            </a: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태그 사용</a:t>
            </a:r>
            <a:r>
              <a:rPr lang="en-US" altLang="ko-KR" sz="2200" spc="-150" smtClean="0">
                <a:latin typeface="NanumGothicCoding-Bold"/>
                <a:ea typeface="나눔스퀘어라운드 Regular" panose="020B0600000101010101"/>
              </a:rPr>
              <a:t>: </a:t>
            </a: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화면이 복잡할수록 </a:t>
            </a:r>
            <a:r>
              <a:rPr lang="en-US" altLang="ko-KR" sz="2200" spc="-150">
                <a:latin typeface="NanumGothicCoding-Bold"/>
                <a:ea typeface="나눔스퀘어라운드 Regular" panose="020B0600000101010101"/>
              </a:rPr>
              <a:t>table 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태그 대신 </a:t>
            </a:r>
            <a:r>
              <a:rPr lang="en-US" altLang="ko-KR" sz="2200" spc="-150" smtClean="0">
                <a:latin typeface="NanumGothicCoding-Bold"/>
                <a:ea typeface="나눔스퀘어라운드 Regular" panose="020B0600000101010101"/>
              </a:rPr>
              <a:t>div 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태그로 </a:t>
            </a: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화면구성</a:t>
            </a:r>
            <a:endParaRPr lang="en-US" altLang="ko-KR" sz="2200" spc="-150" smtClean="0">
              <a:latin typeface="NanumGothicCoding-Bold"/>
              <a:ea typeface="나눔스퀘어라운드 Regular" panose="020B0600000101010101"/>
            </a:endParaRPr>
          </a:p>
          <a:p>
            <a:pPr>
              <a:lnSpc>
                <a:spcPct val="120000"/>
              </a:lnSpc>
            </a:pP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웹 게임을 만들 때는 자바스크립트만 사용하지 말고 </a:t>
            </a:r>
            <a:r>
              <a:rPr lang="en-US" altLang="ko-KR" sz="2200" spc="-150">
                <a:latin typeface="NanumGothicCoding-Bold"/>
                <a:ea typeface="나눔스퀘어라운드 Regular" panose="020B0600000101010101"/>
              </a:rPr>
              <a:t>HTML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과 </a:t>
            </a:r>
            <a:r>
              <a:rPr lang="en-US" altLang="ko-KR" sz="2200" spc="-150" smtClean="0">
                <a:latin typeface="NanumGothicCoding-Bold"/>
                <a:ea typeface="나눔스퀘어라운드 Regular" panose="020B0600000101010101"/>
              </a:rPr>
              <a:t>CSS</a:t>
            </a: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도 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적절한 </a:t>
            </a: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사용</a:t>
            </a:r>
            <a:endParaRPr lang="en-US" altLang="ko-KR" sz="2200" spc="-150" smtClean="0">
              <a:latin typeface="NanumGothicCoding-Bold"/>
              <a:ea typeface="나눔스퀘어라운드 Regular" panose="020B0600000101010101"/>
            </a:endParaRPr>
          </a:p>
          <a:p>
            <a:pPr>
              <a:lnSpc>
                <a:spcPct val="120000"/>
              </a:lnSpc>
            </a:pP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움직이는 애니메이션은 </a:t>
            </a:r>
            <a:r>
              <a:rPr lang="en-US" altLang="ko-KR" sz="2200" spc="-150" smtClean="0">
                <a:latin typeface="NanumGothicCoding-Bold"/>
                <a:ea typeface="나눔스퀘어라운드 Regular" panose="020B0600000101010101"/>
              </a:rPr>
              <a:t>HTML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과 </a:t>
            </a:r>
            <a:r>
              <a:rPr lang="en-US" altLang="ko-KR" sz="2200" spc="-150">
                <a:latin typeface="NanumGothicCoding-Bold"/>
                <a:ea typeface="나눔스퀘어라운드 Regular" panose="020B0600000101010101"/>
              </a:rPr>
              <a:t>CSS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로 </a:t>
            </a: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처리</a:t>
            </a:r>
            <a:r>
              <a:rPr lang="en-US" altLang="ko-KR" sz="2200" spc="-150" smtClean="0">
                <a:latin typeface="NanumGothicCoding-Bold"/>
                <a:ea typeface="나눔스퀘어라운드 Regular" panose="020B0600000101010101"/>
              </a:rPr>
              <a:t>(transition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이 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애니메이션 </a:t>
            </a: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역할</a:t>
            </a:r>
            <a:r>
              <a:rPr lang="en-US" altLang="ko-KR" sz="2200" spc="-150" smtClean="0">
                <a:latin typeface="NanumGothicCoding-Bold"/>
                <a:ea typeface="나눔스퀘어라운드 Regular" panose="020B0600000101010101"/>
              </a:rPr>
              <a:t>)</a:t>
            </a:r>
            <a:endParaRPr lang="en-US" altLang="ko-KR" sz="2200" spc="-150">
              <a:latin typeface="NanumGothicCoding-Bold"/>
              <a:ea typeface="나눔스퀘어라운드 Regular" panose="020B0600000101010101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68122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14.1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 그리기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whach-a-mole.html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생성 및 코드 작성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두더지 </a:t>
            </a: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구멍을 </a:t>
            </a:r>
            <a:r>
              <a:rPr lang="en-US" altLang="ko-KR" sz="2200" spc="-150">
                <a:latin typeface="NanumGothicCoding-Bold"/>
                <a:ea typeface="나눔스퀘어라운드 Regular" panose="020B0600000101010101"/>
              </a:rPr>
              <a:t>CSS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로 </a:t>
            </a: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표현하려고 </a:t>
            </a:r>
            <a:r>
              <a:rPr lang="en-US" altLang="ko-KR" sz="2200" spc="-15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cell</a:t>
            </a:r>
            <a:r>
              <a:rPr lang="en-US" altLang="ko-KR" sz="2200" spc="-150" smtClean="0">
                <a:latin typeface="NanumGothicCoding-Bold"/>
                <a:ea typeface="나눔스퀘어라운드 Regular" panose="020B0600000101010101"/>
              </a:rPr>
              <a:t> 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클래스 태그 안에 여러 겹의 </a:t>
            </a:r>
            <a:r>
              <a:rPr lang="en-US" altLang="ko-KR" sz="2200" spc="-15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div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 사용</a:t>
            </a:r>
            <a:endParaRPr lang="en-US" altLang="ko-KR" sz="2200" spc="-150">
              <a:latin typeface="NanumGothicCoding-Bold"/>
              <a:ea typeface="나눔스퀘어라운드 Regular" panose="020B0600000101010101"/>
            </a:endParaRPr>
          </a:p>
          <a:p>
            <a:pPr>
              <a:lnSpc>
                <a:spcPct val="120000"/>
              </a:lnSpc>
            </a:pPr>
            <a:r>
              <a:rPr lang="en-US" altLang="ko-KR" sz="2200" spc="-150">
                <a:latin typeface="NanumGothicCoding-Bold"/>
                <a:ea typeface="나눔스퀘어라운드 Regular" panose="020B0600000101010101"/>
              </a:rPr>
              <a:t>HTML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에서는 코드에서 아래에 위치한 태그가 화면상 </a:t>
            </a:r>
            <a:r>
              <a:rPr lang="ko-KR" altLang="en-US" sz="2200" spc="-150">
                <a:latin typeface="NanumGothicCoding-Bold"/>
                <a:ea typeface="나눔스퀘어라운드 Regular" panose="020B0600000101010101"/>
              </a:rPr>
              <a:t>앞에  </a:t>
            </a:r>
            <a:r>
              <a:rPr lang="ko-KR" altLang="en-US" sz="2200" spc="-150" smtClean="0">
                <a:latin typeface="NanumGothicCoding-Bold"/>
                <a:ea typeface="나눔스퀘어라운드 Regular" panose="020B0600000101010101"/>
              </a:rPr>
              <a:t>옴</a:t>
            </a:r>
            <a:endParaRPr lang="en-US" altLang="ko-KR" sz="2200" spc="-150" smtClean="0">
              <a:latin typeface="NanumGothicCoding-Bold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33877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움직이기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시작 버튼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모든 칸에서 두더지가 나오게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올라오는 데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초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내려가는 데 </a:t>
            </a: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1</a:t>
            </a:r>
            <a:r>
              <a:rPr lang="ko-KR" altLang="en-US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초</a:t>
            </a: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, </a:t>
            </a:r>
            <a:r>
              <a:rPr lang="ko-KR" altLang="en-US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총 </a:t>
            </a:r>
            <a:r>
              <a:rPr lang="en-US" altLang="ko-KR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2</a:t>
            </a:r>
            <a:r>
              <a:rPr lang="ko-KR" altLang="en-US" sz="2200" dirty="0">
                <a:latin typeface="NanumGothicCoding" panose="020D0009000000000000" pitchFamily="49" charset="-127"/>
                <a:ea typeface="나눔스퀘어라운드 Regular" panose="020B0600000101010101"/>
              </a:rPr>
              <a:t>초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A68C8DA-3490-46ED-B8F0-7C84948FF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991964"/>
              </p:ext>
            </p:extLst>
          </p:nvPr>
        </p:nvGraphicFramePr>
        <p:xfrm>
          <a:off x="982980" y="3226539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holes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 </a:t>
                      </a:r>
                      <a:endParaRPr lang="en-US" altLang="ko-KR" sz="1200" b="0" i="0" u="none" strike="noStrike" baseline="0" smtClean="0">
                        <a:solidFill>
                          <a:srgbClr val="37B637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started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score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() </a:t>
                      </a:r>
                      <a:r>
                        <a:rPr lang="en-US" altLang="ko-KR" sz="1200" b="0" i="0" u="none" strike="noStrike" baseline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started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return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started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</a:t>
                      </a:r>
                      <a:r>
                        <a:rPr lang="en-US" altLang="ko-KR" sz="1200" b="0" i="0" u="none" strike="noStrike" baseline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＇</a:t>
                      </a:r>
                      <a:r>
                        <a:rPr lang="ko-KR" altLang="en-US" sz="1200" b="0" i="0" u="none" strike="noStrike" baseline="0" smtClean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시작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tick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</a:p>
                    <a:p>
                      <a:pPr algn="l"/>
                      <a:endParaRPr lang="en-US" altLang="ko-KR" sz="1200" b="0" i="0" u="none" strike="noStrike" baseline="0" smtClean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tick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 </a:t>
                      </a:r>
                      <a:r>
                        <a:rPr lang="en-US" altLang="ko-KR" sz="1200" b="0" i="0" u="none" strike="noStrike" kern="1200" baseline="0" smtClean="0">
                          <a:solidFill>
                            <a:srgbClr val="37B637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// </a:t>
                      </a:r>
                      <a:r>
                        <a:rPr lang="ko-KR" altLang="en-US" sz="1200" b="0" i="0" u="none" strike="noStrike" kern="1200" baseline="0" smtClean="0">
                          <a:solidFill>
                            <a:srgbClr val="37B637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버튼을 누르면 호출될 함수</a:t>
                      </a:r>
                      <a:r>
                        <a:rPr lang="en-US" altLang="ko-KR" sz="1200" b="0" i="0" u="none" strike="noStrike" kern="1200" baseline="0" smtClean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 </a:t>
                      </a:r>
                      <a:endParaRPr lang="en-US" altLang="ko-KR" sz="1200" b="0" i="0" u="none" strike="noStrike" baseline="0" smtClean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holes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$gopher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$$cells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'.gopher’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holes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endParaRPr lang="ko-KR" altLang="en-US" sz="1200" b="0" i="0" u="none" strike="noStrike" baseline="0" smtClean="0">
                        <a:solidFill>
                          <a:srgbClr val="00A2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$gopher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'hidden’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 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holes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 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$gopher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'hidden’</a:t>
                      </a:r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 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200" b="0" i="0" u="none" strike="noStrike" baseline="0" smtClean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8CB3AE-29E8-4B75-836F-400B71742196}"/>
              </a:ext>
            </a:extLst>
          </p:cNvPr>
          <p:cNvSpPr txBox="1"/>
          <p:nvPr/>
        </p:nvSpPr>
        <p:spPr>
          <a:xfrm>
            <a:off x="4234788" y="3739426"/>
            <a:ext cx="4452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#</a:t>
            </a:r>
            <a:r>
              <a:rPr lang="en-US" altLang="ko-KR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start </a:t>
            </a:r>
            <a:r>
              <a:rPr lang="ko-KR" altLang="en-US" sz="16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버튼을 누를 때 작동할 이벤트 리스너 연결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CB3AE-29E8-4B75-836F-400B71742196}"/>
              </a:ext>
            </a:extLst>
          </p:cNvPr>
          <p:cNvSpPr txBox="1"/>
          <p:nvPr/>
        </p:nvSpPr>
        <p:spPr>
          <a:xfrm>
            <a:off x="4234789" y="3238532"/>
            <a:ext cx="525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smtClean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9</a:t>
            </a:r>
            <a:r>
              <a:rPr lang="ko-KR" altLang="en-US" sz="160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개 구멍 정보를 </a:t>
            </a:r>
            <a:r>
              <a:rPr lang="ko-KR" altLang="en-US" sz="160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담당할 </a:t>
            </a:r>
            <a:r>
              <a:rPr lang="ko-KR" altLang="en-US" sz="1600" smtClean="0">
                <a:solidFill>
                  <a:srgbClr val="7030A0"/>
                </a:solidFill>
                <a:latin typeface="나눔고딕코딩" panose="020D0009000000000000" pitchFamily="49" charset="-127"/>
                <a:ea typeface="나눔스퀘어라운드 Regular" panose="020B0600000101010101"/>
              </a:rPr>
              <a:t>배열</a:t>
            </a:r>
            <a:endParaRPr lang="en-US" altLang="ko-KR" sz="1600" smtClean="0">
              <a:solidFill>
                <a:srgbClr val="7030A0"/>
              </a:solidFill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51942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움직이기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반복적으로 두더지가 올라왔다 내려가게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smtClean="0">
                <a:latin typeface="NanumGothicCoding" panose="020D0009000000000000" pitchFamily="49" charset="-127"/>
                <a:ea typeface="나눔스퀘어라운드 Regular" panose="020B0600000101010101"/>
              </a:rPr>
              <a:t>초마다 </a:t>
            </a:r>
            <a:r>
              <a:rPr lang="en-US" altLang="ko-KR" sz="2200" b="0" i="0" u="none" strike="noStrike" baseline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tick</a:t>
            </a:r>
            <a:r>
              <a:rPr lang="en-US" altLang="ko-KR" sz="2200" b="0" i="0" u="none" strike="noStrike" smtClean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smtClean="0">
                <a:latin typeface="NanumGothicCoding" panose="020D0009000000000000" pitchFamily="49" charset="-127"/>
                <a:ea typeface="나눔스퀘어라운드 Regular" panose="020B0600000101010101"/>
              </a:rPr>
              <a:t>함수 반복 호출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A68C8DA-3490-46ED-B8F0-7C84948FF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761666"/>
              </p:ext>
            </p:extLst>
          </p:nvPr>
        </p:nvGraphicFramePr>
        <p:xfrm>
          <a:off x="805815" y="3334116"/>
          <a:ext cx="7532370" cy="1737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()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smtClean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started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return</a:t>
                      </a:r>
                      <a:r>
                        <a:rPr lang="en-US" altLang="ko-KR" sz="1800" b="0" i="0" u="none" strike="noStrike" baseline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8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started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</a:t>
                      </a:r>
                      <a:r>
                        <a:rPr lang="en-US" altLang="ko-KR" sz="18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log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시작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tickId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setInterval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tick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tick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7975990-A08D-41A4-BB6E-E4A1786746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14" y="3906960"/>
            <a:ext cx="2498136" cy="25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움직이기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두더지가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올라왔다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내려가면 올라오지 않는 오류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초가 지나 첫 번째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tick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함수가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실행될 때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7679F9-01E2-45AA-88F3-6CCA35E4C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78" y="3308031"/>
            <a:ext cx="6106564" cy="30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endParaRPr lang="en-US" altLang="ko-KR" sz="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 활용하기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C8BB158-C6F5-4E78-8796-3FD6E93ABD10}"/>
              </a:ext>
            </a:extLst>
          </p:cNvPr>
          <p:cNvSpPr txBox="1">
            <a:spLocks/>
          </p:cNvSpPr>
          <p:nvPr/>
        </p:nvSpPr>
        <p:spPr>
          <a:xfrm>
            <a:off x="781050" y="2575559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변수를 다른 변수에 대입 가능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87D6A5C-0836-474D-A890-8F162C5DC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129998"/>
              </p:ext>
            </p:extLst>
          </p:nvPr>
        </p:nvGraphicFramePr>
        <p:xfrm>
          <a:off x="982980" y="3035140"/>
          <a:ext cx="7532370" cy="252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string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variable'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80808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string2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string;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80808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string2;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Hello, variable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0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움직이기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두더지가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올라왔다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내려가면 올라오지 않는 오류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>
                <a:latin typeface="NanumGothicCoding" panose="020D0009000000000000" pitchFamily="49" charset="-127"/>
                <a:ea typeface="나눔스퀘어라운드 Regular" panose="020B0600000101010101"/>
              </a:rPr>
              <a:t>다시 </a:t>
            </a:r>
            <a:r>
              <a:rPr lang="en-US" altLang="ko-KR" sz="2200">
                <a:latin typeface="NanumGothicCoding" panose="020D0009000000000000" pitchFamily="49" charset="-127"/>
                <a:ea typeface="나눔스퀘어라운드 Regular" panose="020B0600000101010101"/>
              </a:rPr>
              <a:t>1</a:t>
            </a:r>
            <a:r>
              <a:rPr lang="ko-KR" altLang="en-US" sz="2200">
                <a:latin typeface="NanumGothicCoding" panose="020D0009000000000000" pitchFamily="49" charset="-127"/>
                <a:ea typeface="나눔스퀘어라운드 Regular" panose="020B0600000101010101"/>
              </a:rPr>
              <a:t>초가 지나면</a:t>
            </a:r>
            <a:r>
              <a:rPr lang="en-US" altLang="ko-KR" sz="2200">
                <a:latin typeface="NanumGothicCoding" panose="020D0009000000000000" pitchFamily="49" charset="-127"/>
                <a:ea typeface="나눔스퀘어라운드 Regular" panose="020B0600000101010101"/>
              </a:rPr>
              <a:t>(2</a:t>
            </a:r>
            <a:r>
              <a:rPr lang="ko-KR" altLang="en-US" sz="2200">
                <a:latin typeface="NanumGothicCoding" panose="020D0009000000000000" pitchFamily="49" charset="-127"/>
                <a:ea typeface="나눔스퀘어라운드 Regular" panose="020B0600000101010101"/>
              </a:rPr>
              <a:t>초 후</a:t>
            </a:r>
            <a:r>
              <a:rPr lang="en-US" altLang="ko-KR" sz="2200">
                <a:latin typeface="NanumGothicCoding" panose="020D0009000000000000" pitchFamily="49" charset="-127"/>
                <a:ea typeface="나눔스퀘어라운드 Regular" panose="020B0600000101010101"/>
              </a:rPr>
              <a:t>), </a:t>
            </a:r>
            <a:r>
              <a:rPr lang="en-US" altLang="ko-KR" sz="2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hidden</a:t>
            </a:r>
            <a:r>
              <a:rPr lang="en-US" altLang="ko-KR" sz="220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>
                <a:latin typeface="NanumGothicCoding" panose="020D0009000000000000" pitchFamily="49" charset="-127"/>
                <a:ea typeface="나눔스퀘어라운드 Regular" panose="020B0600000101010101"/>
              </a:rPr>
              <a:t>클래스가 사라지지 않고 계속 </a:t>
            </a:r>
            <a:r>
              <a:rPr lang="ko-KR" altLang="en-US" sz="2200">
                <a:latin typeface="NanumGothicCoding" panose="020D0009000000000000" pitchFamily="49" charset="-127"/>
                <a:ea typeface="나눔스퀘어라운드 Regular" panose="020B0600000101010101"/>
              </a:rPr>
              <a:t>남아 </a:t>
            </a:r>
            <a:r>
              <a:rPr lang="ko-KR" altLang="en-US" sz="2200" smtClean="0">
                <a:latin typeface="NanumGothicCoding" panose="020D0009000000000000" pitchFamily="49" charset="-127"/>
                <a:ea typeface="나눔스퀘어라운드 Regular" panose="020B0600000101010101"/>
              </a:rPr>
              <a:t>있고</a:t>
            </a:r>
            <a:r>
              <a:rPr lang="en-US" altLang="ko-KR" sz="2200" smtClean="0">
                <a:latin typeface="NanumGothicCoding" panose="020D0009000000000000" pitchFamily="49" charset="-127"/>
                <a:ea typeface="나눔스퀘어라운드 Regular" panose="020B0600000101010101"/>
              </a:rPr>
              <a:t>,: </a:t>
            </a:r>
            <a:r>
              <a:rPr lang="ko-KR" altLang="en-US" sz="2200">
                <a:latin typeface="NanumGothicCoding" panose="020D0009000000000000" pitchFamily="49" charset="-127"/>
                <a:ea typeface="나눔스퀘어라운드 Regular" panose="020B0600000101010101"/>
              </a:rPr>
              <a:t>이 상황이 매초 반복됨</a:t>
            </a:r>
            <a:endParaRPr lang="en-US" altLang="ko-KR" sz="2200" spc="-15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2B4B1D-286C-4E1B-A02C-60C42713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29" y="3870573"/>
            <a:ext cx="5275121" cy="265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움직이기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두더지가 </a:t>
            </a:r>
            <a:r>
              <a:rPr lang="ko-KR" altLang="en-US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올라왔다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내려가면 올라오지 않는 오류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200">
                <a:latin typeface="NanumGothicCoding" panose="020D0009000000000000" pitchFamily="49" charset="-127"/>
                <a:ea typeface="나눔스퀘어라운드 Regular" panose="020B0600000101010101"/>
              </a:rPr>
              <a:t>문제 해결</a:t>
            </a:r>
            <a:r>
              <a:rPr lang="en-US" altLang="ko-KR" sz="2200">
                <a:latin typeface="NanumGothicCoding" panose="020D0009000000000000" pitchFamily="49" charset="-127"/>
                <a:ea typeface="나눔스퀘어라운드 Regular" panose="020B0600000101010101"/>
              </a:rPr>
              <a:t>: </a:t>
            </a:r>
            <a:r>
              <a:rPr lang="en-US" altLang="ko-KR" sz="2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hidden</a:t>
            </a:r>
            <a:r>
              <a:rPr lang="en-US" altLang="ko-KR" sz="220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>
                <a:latin typeface="YDVYMjOStd12"/>
                <a:ea typeface="나눔스퀘어라운드 Regular" panose="020B0600000101010101"/>
              </a:rPr>
              <a:t>클래스를 추가하는 </a:t>
            </a:r>
            <a:r>
              <a:rPr lang="en-US" altLang="ko-KR" sz="2200">
                <a:latin typeface="YDVYMjOStd12"/>
                <a:ea typeface="나눔스퀘어라운드 Regular" panose="020B0600000101010101"/>
              </a:rPr>
              <a:t>1</a:t>
            </a:r>
            <a:r>
              <a:rPr lang="ko-KR" altLang="en-US" sz="2200">
                <a:latin typeface="YDVYMjOStd12"/>
                <a:ea typeface="나눔스퀘어라운드 Regular" panose="020B0600000101010101"/>
              </a:rPr>
              <a:t>초 </a:t>
            </a:r>
            <a:r>
              <a:rPr lang="ko-KR" altLang="en-US" sz="2200" smtClean="0">
                <a:latin typeface="YDVYMjOStd12"/>
                <a:ea typeface="나눔스퀘어라운드 Regular" panose="020B0600000101010101"/>
              </a:rPr>
              <a:t>타이머 </a:t>
            </a:r>
            <a:r>
              <a:rPr lang="ko-KR" altLang="en-US" sz="2200">
                <a:latin typeface="YDVYMjOStd12"/>
                <a:ea typeface="나눔스퀘어라운드 Regular" panose="020B0600000101010101"/>
              </a:rPr>
              <a:t>실행하지 </a:t>
            </a:r>
            <a:r>
              <a:rPr lang="ko-KR" altLang="en-US" sz="2200" smtClean="0">
                <a:latin typeface="YDVYMjOStd12"/>
                <a:ea typeface="나눔스퀘어라운드 Regular" panose="020B0600000101010101"/>
              </a:rPr>
              <a:t>않기</a:t>
            </a:r>
            <a:endParaRPr lang="en-US" altLang="ko-KR" sz="2200" spc="-15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543C3B7-DC4F-47AD-B0FA-0E67EBD0E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703661"/>
              </p:ext>
            </p:extLst>
          </p:nvPr>
        </p:nvGraphicFramePr>
        <p:xfrm>
          <a:off x="805815" y="3553061"/>
          <a:ext cx="753237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tick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holes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return</a:t>
                      </a:r>
                      <a:r>
                        <a:rPr lang="en-US" altLang="ko-KR" sz="1800" b="1" i="0" u="none" strike="noStrike" baseline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endParaRPr lang="en-US" altLang="ko-KR" sz="1800" b="1" i="0" u="none" strike="noStrike" baseline="0" dirty="0">
                        <a:solidFill>
                          <a:srgbClr val="00B40E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$gopher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$$cells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'.gopher’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holes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800" b="0" i="0" u="none" strike="noStrike" baseline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8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8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8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gopher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'hidden’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holes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 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gopher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8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'hidden’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7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14.2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움직이기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두더지 대신 폭탄이 나오게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364545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43C3B7-DC4F-47AD-B0FA-0E67EBD0E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33761"/>
              </p:ext>
            </p:extLst>
          </p:nvPr>
        </p:nvGraphicFramePr>
        <p:xfrm>
          <a:off x="805815" y="2634296"/>
          <a:ext cx="7532370" cy="3444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tick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holes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return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무언가 일어나고 있으면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return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$bomb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$$cells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'.bomb’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holes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1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초 뒤에 사라짐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bomb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'hidden’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holes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bomb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'hidden’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2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두더지와 폭탄 결정하기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두더지와 폭탄 둘 다 나오게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두더지와 폭탄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빈칸의 비율은 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tick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함수에서 설정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43C3B7-DC4F-47AD-B0FA-0E67EBD0E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496902"/>
              </p:ext>
            </p:extLst>
          </p:nvPr>
        </p:nvGraphicFramePr>
        <p:xfrm>
          <a:off x="805815" y="3281449"/>
          <a:ext cx="7532370" cy="3505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gopherPercent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0.3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bombPercent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0.5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tick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holes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return</a:t>
                      </a:r>
                      <a:r>
                        <a:rPr lang="en-US" altLang="ko-KR" sz="1400" b="0" i="0" u="none" strike="noStrike" baseline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endParaRPr lang="en-US" altLang="ko-KR" sz="1400" b="0" i="0" u="none" strike="noStrike" baseline="0" dirty="0">
                        <a:solidFill>
                          <a:srgbClr val="00B40E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1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randomValue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smtClean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&lt;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gopherPercent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const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$gopher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$$cells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'.gopher'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holes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400" b="0" i="0" u="none" strike="noStrike" baseline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 </a:t>
                      </a:r>
                      <a:endParaRPr lang="ko-KR" altLang="en-US" sz="1400" b="0" i="0" u="none" strike="noStrike" baseline="0" dirty="0">
                        <a:solidFill>
                          <a:srgbClr val="00A2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gopher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'hidden'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holes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400" b="0" i="0" u="none" strike="noStrike" baseline="0" smtClean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gopher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'hidden'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979D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Math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random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&lt;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bombPercent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0" i="0" u="none" strike="noStrike" baseline="0" smtClean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8CB3AE-29E8-4B75-836F-400B71742196}"/>
              </a:ext>
            </a:extLst>
          </p:cNvPr>
          <p:cNvSpPr txBox="1"/>
          <p:nvPr/>
        </p:nvSpPr>
        <p:spPr>
          <a:xfrm>
            <a:off x="3257636" y="3273778"/>
            <a:ext cx="5321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두더지 비율 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30</a:t>
            </a:r>
            <a:r>
              <a:rPr lang="en-US" altLang="ko-KR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%, </a:t>
            </a:r>
            <a:r>
              <a:rPr lang="ko-KR" altLang="en-US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폭탄 비율 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20</a:t>
            </a:r>
            <a:r>
              <a:rPr lang="en-US" altLang="ko-KR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%, </a:t>
            </a:r>
            <a:r>
              <a:rPr lang="ko-KR" altLang="en-US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빈칸 비율 </a:t>
            </a:r>
            <a:r>
              <a:rPr lang="en-US" altLang="ko-KR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50</a:t>
            </a:r>
            <a:r>
              <a:rPr lang="en-US" altLang="ko-KR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%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실제 폭탄 </a:t>
            </a:r>
            <a:r>
              <a:rPr lang="ko-KR" altLang="en-US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비율</a:t>
            </a:r>
            <a:r>
              <a:rPr lang="en-US" altLang="ko-KR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</a:t>
            </a:r>
            <a:r>
              <a:rPr lang="en-US" altLang="ko-KR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%)</a:t>
            </a:r>
            <a:r>
              <a:rPr lang="ko-KR" altLang="en-US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 </a:t>
            </a:r>
            <a:r>
              <a:rPr lang="en-US" altLang="ko-KR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0.2</a:t>
            </a:r>
            <a:r>
              <a:rPr lang="ko-KR" altLang="en-US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아닌 </a:t>
            </a:r>
            <a:r>
              <a:rPr lang="en-US" altLang="ko-KR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0.5,</a:t>
            </a:r>
            <a:r>
              <a:rPr lang="ko-KR" altLang="en-US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빈칸 </a:t>
            </a:r>
            <a:r>
              <a:rPr lang="ko-KR" altLang="en-US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비율은 </a:t>
            </a:r>
            <a:r>
              <a:rPr lang="ko-KR" altLang="en-US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설정하지 않음</a:t>
            </a:r>
            <a:endParaRPr lang="en-US" altLang="ko-KR" sz="14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CB3AE-29E8-4B75-836F-400B71742196}"/>
              </a:ext>
            </a:extLst>
          </p:cNvPr>
          <p:cNvSpPr txBox="1"/>
          <p:nvPr/>
        </p:nvSpPr>
        <p:spPr>
          <a:xfrm>
            <a:off x="4572000" y="5024985"/>
            <a:ext cx="4613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if 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문을 </a:t>
            </a:r>
            <a:r>
              <a:rPr lang="ko-KR" altLang="en-US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보면 </a:t>
            </a:r>
            <a:r>
              <a:rPr lang="en-US" altLang="ko-KR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Math.random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결과가 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부터 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0.3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까지는 두더지를 표시하고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0.3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부터 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0.5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까지는 폭탄을 표시하고 그 이후는 무시함</a:t>
            </a:r>
            <a:endParaRPr lang="en-US" altLang="ko-KR" sz="14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80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두더지 클릭해 잡기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두더지를 클릭하면 바로 내려가게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이벤트 </a:t>
            </a:r>
            <a:r>
              <a:rPr lang="ko-KR" altLang="en-US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리스너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연결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43C3B7-DC4F-47AD-B0FA-0E67EBD0E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62457"/>
              </p:ext>
            </p:extLst>
          </p:nvPr>
        </p:nvGraphicFramePr>
        <p:xfrm>
          <a:off x="805815" y="3261675"/>
          <a:ext cx="7532370" cy="3261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function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tick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 {...}</a:t>
                      </a:r>
                    </a:p>
                    <a:p>
                      <a:pPr algn="l"/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cells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$cell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'.gopher'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'dead’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'hidden’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clearTimeout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기존 내려가는 타이머 제거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holes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'dead’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95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두더지 클릭해 잡기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폭탄도 클릭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하면 바로 내려가게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이벤트 </a:t>
            </a:r>
            <a:r>
              <a:rPr lang="ko-KR" altLang="en-US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리스너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연결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43C3B7-DC4F-47AD-B0FA-0E67EBD0E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636744"/>
              </p:ext>
            </p:extLst>
          </p:nvPr>
        </p:nvGraphicFramePr>
        <p:xfrm>
          <a:off x="805815" y="3261675"/>
          <a:ext cx="7916844" cy="3017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16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$cell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=&gt; 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'.gopher'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{...});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'.bomb'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'boom’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'hidden’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clearTimeout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기존 내려가는 타이머 제거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holes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remove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'boom’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});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36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두더지 클릭해 잡기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두더지 클릭하면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 부여하기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같은 두더지를 여러 번 클릭해도 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1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점만 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43C3B7-DC4F-47AD-B0FA-0E67EBD0E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836021"/>
              </p:ext>
            </p:extLst>
          </p:nvPr>
        </p:nvGraphicFramePr>
        <p:xfrm>
          <a:off x="805815" y="3352800"/>
          <a:ext cx="7532370" cy="2042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cells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forEach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$cell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index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$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cell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querySelector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'.gopher'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).</a:t>
                      </a:r>
                      <a:r>
                        <a:rPr lang="en-US" altLang="ko-KR" sz="16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(!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event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classList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contains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'dead'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)) 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score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$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score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score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...</a:t>
                      </a:r>
                    </a:p>
                    <a:p>
                      <a:pPr algn="l"/>
                      <a:r>
                        <a:rPr lang="en-US" altLang="ko-KR" sz="16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7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두더지 클릭해 잡기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제한 시간 설정 및 점수 표시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34296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제한 </a:t>
            </a:r>
            <a:r>
              <a:rPr lang="ko-KR" altLang="en-US" sz="2200" b="0" i="0" u="none" strike="noStrike" baseline="0">
                <a:latin typeface="나눔고딕코딩" panose="020D0009000000000000" pitchFamily="49" charset="-127"/>
                <a:ea typeface="나눔스퀘어라운드 Regular" panose="020B0600000101010101"/>
              </a:rPr>
              <a:t>시간</a:t>
            </a:r>
            <a:r>
              <a:rPr lang="en-US" altLang="ko-KR" sz="2200" b="0" i="0" u="none" strike="noStrike" baseline="0" smtClean="0">
                <a:latin typeface="나눔고딕코딩" panose="020D0009000000000000" pitchFamily="49" charset="-127"/>
                <a:ea typeface="나눔스퀘어라운드 Regular" panose="020B0600000101010101"/>
              </a:rPr>
              <a:t>: 60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초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, 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타이머</a:t>
            </a:r>
            <a:r>
              <a:rPr lang="en-US" altLang="ko-KR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: 0.1</a:t>
            </a:r>
            <a:r>
              <a:rPr lang="ko-KR" altLang="en-US" sz="2200" b="0" i="0" u="none" strike="noStrike" baseline="0" dirty="0">
                <a:latin typeface="나눔고딕코딩" panose="020D0009000000000000" pitchFamily="49" charset="-127"/>
                <a:ea typeface="나눔스퀘어라운드 Regular" panose="020B0600000101010101"/>
              </a:rPr>
              <a:t>초마다 작동</a:t>
            </a:r>
            <a:endParaRPr lang="en-US" altLang="ko-KR" sz="2200" i="0" u="none" strike="noStrike" spc="-150" baseline="0" dirty="0">
              <a:latin typeface="나눔고딕코딩" panose="020D0009000000000000" pitchFamily="49" charset="-127"/>
              <a:ea typeface="나눔스퀘어라운드 Regular" panose="020B0600000101010101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43C3B7-DC4F-47AD-B0FA-0E67EBD0E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280405"/>
              </p:ext>
            </p:extLst>
          </p:nvPr>
        </p:nvGraphicFramePr>
        <p:xfrm>
          <a:off x="805815" y="3246120"/>
          <a:ext cx="7532370" cy="3383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holes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smtClean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time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60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start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addEventListener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'click'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()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0" i="0" u="none" strike="noStrike" baseline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200" b="0" i="0" u="none" strike="noStrike" baseline="0" smtClean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...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timerId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setInterval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time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time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*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/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소수점 계산 시 문제 있음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$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timer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textContent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time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time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clearInterval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timerId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clearInterval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tickId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</a:t>
                      </a:r>
                      <a:r>
                        <a:rPr lang="en-US" altLang="ko-KR" sz="12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setTimeout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(()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=&gt;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alert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게임 오버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점수는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${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A6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score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점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`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},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tickId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8BDEB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setInterval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tick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A2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});</a:t>
                      </a:r>
                      <a:endParaRPr lang="en-US" altLang="ko-KR" sz="12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9872EF-8690-4349-BE86-26EA7A9A1454}"/>
              </a:ext>
            </a:extLst>
          </p:cNvPr>
          <p:cNvSpPr txBox="1"/>
          <p:nvPr/>
        </p:nvSpPr>
        <p:spPr>
          <a:xfrm>
            <a:off x="4472009" y="5146881"/>
            <a:ext cx="430443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alert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함수를 </a:t>
            </a:r>
            <a:r>
              <a:rPr lang="en-US" altLang="ko-KR" sz="14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setTimeout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과 함께 </a:t>
            </a:r>
            <a:r>
              <a:rPr lang="ko-KR" altLang="en-US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호출하지 </a:t>
            </a:r>
            <a:r>
              <a:rPr lang="ko-KR" altLang="en-US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않으면실제로 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타이머가 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0.1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초에서 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초로 바뀌면서 게임 오버됐다는 </a:t>
            </a:r>
            <a:r>
              <a:rPr lang="ko-KR" altLang="en-US" sz="1400" dirty="0" err="1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알림창이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떠야 </a:t>
            </a:r>
            <a:r>
              <a:rPr lang="ko-KR" altLang="en-US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하는데 </a:t>
            </a:r>
            <a:r>
              <a:rPr lang="en-US" altLang="ko-KR" sz="1400" smtClean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alert 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함수가 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초로 화면을 바꾸는 것을 막아 버려 </a:t>
            </a:r>
            <a:r>
              <a:rPr lang="en-US" altLang="ko-KR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0.1</a:t>
            </a:r>
            <a:r>
              <a:rPr lang="ko-KR" altLang="en-US" sz="140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초에서 게임 오버가 표시됨</a:t>
            </a:r>
            <a:endParaRPr lang="en-US" altLang="ko-KR" sz="1400" dirty="0">
              <a:solidFill>
                <a:srgbClr val="7030A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3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두더지 클릭해 잡기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제한 시간 설정 및 점수 표시</a:t>
            </a:r>
            <a:endParaRPr lang="ko-KR" altLang="en-US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B3E746-B3E8-4005-AF87-681F5589A5AB}"/>
              </a:ext>
            </a:extLst>
          </p:cNvPr>
          <p:cNvSpPr txBox="1">
            <a:spLocks/>
          </p:cNvSpPr>
          <p:nvPr/>
        </p:nvSpPr>
        <p:spPr>
          <a:xfrm>
            <a:off x="628650" y="2649536"/>
            <a:ext cx="394335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setTimeout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미적용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8A534D-B6CB-4511-99CC-2D3B3C07A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53" y="3431461"/>
            <a:ext cx="2732209" cy="280116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F35806B-0383-4333-BCA6-591587DA788D}"/>
              </a:ext>
            </a:extLst>
          </p:cNvPr>
          <p:cNvSpPr txBox="1">
            <a:spLocks/>
          </p:cNvSpPr>
          <p:nvPr/>
        </p:nvSpPr>
        <p:spPr>
          <a:xfrm>
            <a:off x="4572000" y="2634296"/>
            <a:ext cx="3943350" cy="3753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200" b="0" i="0" u="none" strike="noStrike" baseline="0" dirty="0" err="1">
                <a:latin typeface="NanumGothicCoding" panose="020D0009000000000000" pitchFamily="49" charset="-127"/>
                <a:ea typeface="나눔스퀘어라운드 Regular" panose="020B0600000101010101"/>
              </a:rPr>
              <a:t>setTimeout</a:t>
            </a:r>
            <a:r>
              <a:rPr lang="en-US" altLang="ko-KR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 </a:t>
            </a:r>
            <a:r>
              <a:rPr lang="ko-KR" altLang="en-US" sz="2200" b="0" i="0" u="none" strike="noStrike" baseline="0" dirty="0">
                <a:latin typeface="NanumGothicCoding" panose="020D0009000000000000" pitchFamily="49" charset="-127"/>
                <a:ea typeface="나눔스퀘어라운드 Regular" panose="020B0600000101010101"/>
              </a:rPr>
              <a:t>적용</a:t>
            </a:r>
            <a:endParaRPr lang="en-US" altLang="ko-KR" sz="2200" i="0" u="none" strike="noStrike" spc="-150" baseline="0" dirty="0">
              <a:latin typeface="NanumGothicCoding-Bold"/>
              <a:ea typeface="나눔스퀘어라운드 Regular" panose="020B0600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4583C8-7202-45F1-83FD-B12F05E3C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03" y="3431461"/>
            <a:ext cx="2732209" cy="28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8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endParaRPr lang="en-US" altLang="ko-KR" sz="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 활용하기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C8BB158-C6F5-4E78-8796-3FD6E93ABD10}"/>
              </a:ext>
            </a:extLst>
          </p:cNvPr>
          <p:cNvSpPr txBox="1">
            <a:spLocks/>
          </p:cNvSpPr>
          <p:nvPr/>
        </p:nvSpPr>
        <p:spPr>
          <a:xfrm>
            <a:off x="805815" y="2575559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자기를 자신에 대입 가능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87D6A5C-0836-474D-A890-8F162C5DC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48363"/>
              </p:ext>
            </p:extLst>
          </p:nvPr>
        </p:nvGraphicFramePr>
        <p:xfrm>
          <a:off x="982980" y="3035140"/>
          <a:ext cx="7532370" cy="252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undefined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808080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8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NanumGothicCoding" panose="020D0009000000000000" pitchFamily="49" charset="-127"/>
                        <a:ea typeface="NanumGothicCoding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number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+=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3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13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endParaRPr lang="en-US" altLang="ko-KR" sz="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 활용하기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C8BB158-C6F5-4E78-8796-3FD6E93ABD10}"/>
              </a:ext>
            </a:extLst>
          </p:cNvPr>
          <p:cNvSpPr txBox="1">
            <a:spLocks/>
          </p:cNvSpPr>
          <p:nvPr/>
        </p:nvSpPr>
        <p:spPr>
          <a:xfrm>
            <a:off x="781050" y="2575559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중복되는 문자열을 변수로 만들어 중복 줄이기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87D6A5C-0836-474D-A890-8F162C5DC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23880"/>
              </p:ext>
            </p:extLst>
          </p:nvPr>
        </p:nvGraphicFramePr>
        <p:xfrm>
          <a:off x="982980" y="3035140"/>
          <a:ext cx="7532370" cy="252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엄청 긴 문자열입니다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엄청 긴 문자열입니다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엄청 긴 문자열입니다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string1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엄청 긴 문자열입니다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console.log(string1);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console.log(string1);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console.log(string1);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320000"/>
              </a:lnSpc>
              <a:spcAft>
                <a:spcPts val="600"/>
              </a:spcAft>
              <a:buNone/>
            </a:pPr>
            <a:endParaRPr lang="en-US" altLang="ko-KR" sz="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32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32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상수 만들기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C8BB158-C6F5-4E78-8796-3FD6E93ABD10}"/>
              </a:ext>
            </a:extLst>
          </p:cNvPr>
          <p:cNvSpPr txBox="1">
            <a:spLocks/>
          </p:cNvSpPr>
          <p:nvPr/>
        </p:nvSpPr>
        <p:spPr>
          <a:xfrm>
            <a:off x="781050" y="2575559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 선언 </a:t>
            </a:r>
            <a:r>
              <a:rPr lang="ko-KR" altLang="en-US" sz="22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예약어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let,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const,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var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const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constant(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줄임말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상수는 변하지 않는 수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실수로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값을 수정하는 일을 막기 위해 상수 사용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상수로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만들면 수정되지 않음이 보장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안전하게 코딩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87D6A5C-0836-474D-A890-8F162C5DC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764088"/>
              </p:ext>
            </p:extLst>
          </p:nvPr>
        </p:nvGraphicFramePr>
        <p:xfrm>
          <a:off x="982980" y="4452460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상수입니다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바꿀 수 없습니다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Uncaught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TypeError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FF111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Assignment to constant variable.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23159"/>
            <a:ext cx="7886700" cy="3753803"/>
          </a:xfrm>
        </p:spPr>
        <p:txBody>
          <a:bodyPr>
            <a:normAutofit/>
          </a:bodyPr>
          <a:lstStyle/>
          <a:p>
            <a:pPr marL="0" indent="0">
              <a:lnSpc>
                <a:spcPct val="320000"/>
              </a:lnSpc>
              <a:spcAft>
                <a:spcPts val="600"/>
              </a:spcAft>
              <a:buNone/>
            </a:pPr>
            <a:endParaRPr lang="en-US" altLang="ko-KR" sz="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320000"/>
              </a:lnSpc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32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var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알아보기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C8BB158-C6F5-4E78-8796-3FD6E93ABD10}"/>
              </a:ext>
            </a:extLst>
          </p:cNvPr>
          <p:cNvSpPr txBox="1">
            <a:spLocks/>
          </p:cNvSpPr>
          <p:nvPr/>
        </p:nvSpPr>
        <p:spPr>
          <a:xfrm>
            <a:off x="781050" y="2575559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var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variable(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줄임말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예전에는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많이 사용함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다소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이해하기 어려운 특성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const, let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 방식 선호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200" smtClean="0">
                <a:latin typeface="나눔스퀘어 Light" panose="020B0600000101010101" pitchFamily="50" charset="-127"/>
                <a:ea typeface="나눔스퀘어라운드 Regular" panose="020B0600000101010101"/>
              </a:rPr>
              <a:t>선언했던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라운드 Regular" panose="020B0600000101010101"/>
              </a:rPr>
              <a:t>변수를 다시 선언해도 에러가 발생하지 않음</a:t>
            </a:r>
            <a:endParaRPr lang="en-US" altLang="ko-KR" sz="2200" dirty="0">
              <a:latin typeface="나눔스퀘어 Light" panose="020B0600000101010101" pitchFamily="50" charset="-127"/>
              <a:ea typeface="나눔스퀘어라운드 Regular" panose="020B0600000101010101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87D6A5C-0836-474D-A890-8F162C5DC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09870"/>
              </p:ext>
            </p:extLst>
          </p:nvPr>
        </p:nvGraphicFramePr>
        <p:xfrm>
          <a:off x="982980" y="3931610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var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variable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다시 선언할 수 있습니다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80808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variable;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다시 선언할 수 있습니다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89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조건문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주어진 조건에 따라 코드를 실행하거나 하지 않는 문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조건식이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참이면 내부의 실행이 실행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거짓이면 실행되지 않음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en-US" altLang="ko-KR" sz="2200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실행문이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둘 이상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실행문을 중괄호로 감쌈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A361D2-DB0C-4BA0-B8BF-C0CDC3E23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799067"/>
              </p:ext>
            </p:extLst>
          </p:nvPr>
        </p:nvGraphicFramePr>
        <p:xfrm>
          <a:off x="966103" y="4884252"/>
          <a:ext cx="7532370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조건식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ko-KR" altLang="en-US" sz="20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실행문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1;</a:t>
                      </a:r>
                    </a:p>
                    <a:p>
                      <a:pPr algn="l"/>
                      <a:r>
                        <a:rPr lang="ko-KR" altLang="en-US" sz="20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실행문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2;</a:t>
                      </a:r>
                    </a:p>
                    <a:p>
                      <a:pPr algn="l"/>
                      <a:r>
                        <a:rPr lang="ko-KR" altLang="en-US" sz="2000" b="0" i="0" u="none" strike="noStrike" baseline="0" smtClean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실행문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}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BC6D1C0-F81F-4254-9B07-029BA7E9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03" y="2330632"/>
            <a:ext cx="7566121" cy="12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3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조건식에 변수를 넣어도 됨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E7A7E9-1FDE-4A9F-8500-CCD05943E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722096"/>
              </p:ext>
            </p:extLst>
          </p:nvPr>
        </p:nvGraphicFramePr>
        <p:xfrm>
          <a:off x="982980" y="2390339"/>
          <a:ext cx="753237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condition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(condition)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if!’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Hello, if!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3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자바스크립트를 시작하기 전에 </a:t>
            </a:r>
            <a:endParaRPr lang="ko-KR" altLang="en-US" sz="4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499360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altLang="ko-KR" sz="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자바스크립트 소스 파일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스크립트 파일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저장할 폴더 지정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VS Code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시작 화면 왼쪽의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폴더 추가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버튼 클릭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또는 상단 메뉴에서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→ 작업 영역 폴더 추가</a:t>
            </a:r>
            <a:r>
              <a:rPr lang="en-US" altLang="ko-KR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…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선택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폴더 선택하기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6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조건식에 값을 직접 넣어도 됨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E7A7E9-1FDE-4A9F-8500-CCD05943E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78281"/>
              </p:ext>
            </p:extLst>
          </p:nvPr>
        </p:nvGraphicFramePr>
        <p:xfrm>
          <a:off x="982980" y="2363445"/>
          <a:ext cx="7532370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‘Hello, if!’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(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표시되지 않음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57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중괄호 안에서 여러 개의 실행문을 실행할 수 있음</a:t>
            </a:r>
            <a:r>
              <a:rPr lang="en-US" altLang="ko-KR" sz="2200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조건식이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참인 값이면 실행문은 위에서 아래로 차례대로 실행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E7A7E9-1FDE-4A9F-8500-CCD05943E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668202"/>
              </p:ext>
            </p:extLst>
          </p:nvPr>
        </p:nvGraphicFramePr>
        <p:xfrm>
          <a:off x="982980" y="3121652"/>
          <a:ext cx="753237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if!’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again!’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Hello, if!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Hello, again!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3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조건문으로 변수의 값을 바꿀 수 있음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E7A7E9-1FDE-4A9F-8500-CCD05943E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75729"/>
              </p:ext>
            </p:extLst>
          </p:nvPr>
        </p:nvGraphicFramePr>
        <p:xfrm>
          <a:off x="982980" y="2369307"/>
          <a:ext cx="7532370" cy="252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사과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condition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(condition)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value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‘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바나나’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console.log(value);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바나나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86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else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사용해 두 방향으로 분기하기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AAEE6A-1E5E-4F06-92AB-900D49D1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18" y="2499360"/>
            <a:ext cx="7313290" cy="2106536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C7AB77-3D13-4F05-A633-D809DA418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052244"/>
              </p:ext>
            </p:extLst>
          </p:nvPr>
        </p:nvGraphicFramePr>
        <p:xfrm>
          <a:off x="893333" y="4605896"/>
          <a:ext cx="753237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if!’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else!’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Hello, else!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91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elseif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사용해 여러 방향으로 분기하기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E88411-B971-4264-AD7F-E090E33F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4296"/>
            <a:ext cx="7382164" cy="272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5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중첩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if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 사용하기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ABDF5D-988E-4C83-B4DE-53847A912FE8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3753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조건문도 문이므로 중괄호 안에 넣을 수 있음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24606CB-BF36-4B96-BFD9-FD860D314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081600"/>
              </p:ext>
            </p:extLst>
          </p:nvPr>
        </p:nvGraphicFramePr>
        <p:xfrm>
          <a:off x="982980" y="2987674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first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second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false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if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(first) 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console.log(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첫 번째 조건 충족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(second) 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두 번째 조건도 충족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두 번째 조건은 </a:t>
                      </a:r>
                      <a:r>
                        <a:rPr lang="ko-KR" altLang="en-US" sz="16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불충족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else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console.log(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첫 번째 조건 </a:t>
                      </a:r>
                      <a:r>
                        <a:rPr lang="ko-KR" altLang="en-US" sz="1600" b="1" i="0" u="none" strike="noStrike" baseline="0" dirty="0" err="1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불충족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16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첫 번째 조건 충족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</a:t>
                      </a:r>
                    </a:p>
                    <a:p>
                      <a:pPr algn="l"/>
                      <a:r>
                        <a:rPr lang="ko-KR" altLang="en-US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두 번째 조건은 </a:t>
                      </a:r>
                      <a:r>
                        <a:rPr lang="ko-KR" altLang="en-US" sz="16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불충족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!</a:t>
                      </a:r>
                      <a:endParaRPr lang="en-US" altLang="ko-KR" sz="16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88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switch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분기하기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ABDF5D-988E-4C83-B4DE-53847A912FE8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switch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문에는 조건식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개가 사용됨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switch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옆 소괄호 조건식의 값이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case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비교 조건식 값과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일치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(===)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하면 해당 실행문이 실행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보통 조건식에 변수를 넣고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비교 조건식에는 변수와 비교할 값을 넣음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7F1D30-D72B-449D-9126-6DFFE210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" y="2499360"/>
            <a:ext cx="6710721" cy="168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switch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분기하기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ABDF5D-988E-4C83-B4DE-53847A912FE8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case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여러 번 사용해 여러 방향으로 분기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B703FEF-C91E-4D22-BB14-2756D7968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14532"/>
              </p:ext>
            </p:extLst>
          </p:nvPr>
        </p:nvGraphicFramePr>
        <p:xfrm>
          <a:off x="982980" y="2981812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switch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(value)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B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 </a:t>
                      </a:r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5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switch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분기하기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ABDF5D-988E-4C83-B4DE-53847A912FE8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break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문을 이용해 수동으로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case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빠져 나오기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B703FEF-C91E-4D22-BB14-2756D7968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312304"/>
              </p:ext>
            </p:extLst>
          </p:nvPr>
        </p:nvGraphicFramePr>
        <p:xfrm>
          <a:off x="982980" y="2987674"/>
          <a:ext cx="7532370" cy="3718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7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'B’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switch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(value) {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'A’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'A’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break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'B’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'B’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break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'C’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'C’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break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17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700" b="0" i="0" u="none" strike="noStrike" baseline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35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switch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분기하기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ABDF5D-988E-4C83-B4DE-53847A912FE8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어떠한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case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에도 일치하지 않을 때 실행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default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B354EF-D654-4B74-8B0D-B451F10FF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361948"/>
              </p:ext>
            </p:extLst>
          </p:nvPr>
        </p:nvGraphicFramePr>
        <p:xfrm>
          <a:off x="982980" y="2987674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5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value 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'F’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switch 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(value) {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'A’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'A’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break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'B’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'B’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break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case 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'C’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'C’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break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default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5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아무것도 일치하지 않음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5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15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ko-KR" altLang="en-US" sz="15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아무것도 일치하지 않음</a:t>
                      </a:r>
                      <a:endParaRPr lang="en-US" altLang="ko-KR" sz="15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84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자바스크립트를 시작하기 전에 </a:t>
            </a:r>
            <a:endParaRPr lang="ko-KR" altLang="en-US" sz="4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49" y="2634296"/>
            <a:ext cx="7968503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크롬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공식 사이트에서 크롬 설치 프로그램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내려받아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설치하기 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https://www.google.com/intl/ko_ALL/chrome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기본 웹 브라우저 크롬으로 변경하기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윈도 작업 표시줄의 검색창에 기본 앱 검색해 실행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→ 기본 앱에서 웹 브라우저 항목 찾기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Chrome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선택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이제 자바스크립트 파일은 크롬에서 실행됨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크롬 설치하기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02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조건부 연산자 사용하기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ABDF5D-988E-4C83-B4DE-53847A912FE8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35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 algn="l"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2200" smtClean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ko-KR" altLang="en-US" sz="2400" smtClean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조건부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연산자는 문이 아니라 식이므로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/>
              </a:rPr>
              <a:t>결괏값이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 나옴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조건부 연산은 조건에 따라 달라지는 값을 변수에 대입할 때 사용함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조건부 연산도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if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/>
              </a:rPr>
              <a:t>문으로 변경할 수 있음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algn="l">
              <a:lnSpc>
                <a:spcPct val="120000"/>
              </a:lnSpc>
            </a:pPr>
            <a:r>
              <a:rPr lang="ko-KR" altLang="en-US" sz="2400" b="0" i="0" u="none" strike="noStrike" baseline="0" dirty="0">
                <a:latin typeface="YDVYMjOStd12"/>
                <a:ea typeface="나눔스퀘어라운드 Regular" panose="020B0600000101010101"/>
              </a:rPr>
              <a:t>조건부 연산도 중첩해서 사용할 수 있음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B354EF-D654-4B74-8B0D-B451F10FF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546929"/>
              </p:ext>
            </p:extLst>
          </p:nvPr>
        </p:nvGraphicFramePr>
        <p:xfrm>
          <a:off x="982980" y="3519489"/>
          <a:ext cx="7532370" cy="701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?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참입니다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거짓입니다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참입니다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A8D5DC8-C234-474C-BDA2-FAC33FB38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2407578"/>
            <a:ext cx="7210903" cy="9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조건문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조건부 연산자 사용하기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ABDF5D-988E-4C83-B4DE-53847A912FE8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중첩된 조건부 연산 순서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EDAD3F-F29D-40B1-B3AC-BE0B0A1E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13" y="2948353"/>
            <a:ext cx="7202971" cy="14536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B96302-A34D-420A-B3B6-46D68F40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13" y="4546795"/>
            <a:ext cx="7091033" cy="15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1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while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Hello, while! 100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 출력하기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129EB6-1FD2-453D-B925-59F0541BA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1" y="2634296"/>
            <a:ext cx="7313975" cy="1193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9CC3A7-A838-494B-B952-86451E81C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098529"/>
            <a:ext cx="7282418" cy="20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7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while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Hello, while! 100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 출력하기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0D901F-235F-485A-BCB9-36133736D85F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무한 반복되는 상황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조건식이 참이므로 무한히 실행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웹 브라우저가 멈춤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웹 브라우저 강제 종료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프로그래밍할 때는 무한 반복 상황 방지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B02262-A126-4F8A-A554-ABC51526F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04" y="3023749"/>
            <a:ext cx="56769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while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Hello, while! 100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 출력하기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0D901F-235F-485A-BCB9-36133736D85F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무한 반복 방지하려면 조건식 사용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15AE76-B12F-435A-8514-2E81B9E9B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113980"/>
              </p:ext>
            </p:extLst>
          </p:nvPr>
        </p:nvGraphicFramePr>
        <p:xfrm>
          <a:off x="982980" y="2987674"/>
          <a:ext cx="7532370" cy="252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while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console.log(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while!’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(100) Hello, while!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</a:t>
                      </a:r>
                      <a:endParaRPr lang="en-US" altLang="ko-KR" sz="20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9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while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Hello, while! 100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 출력하기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0D901F-235F-485A-BCB9-36133736D85F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무한 반복 방지하려면 조건식 사용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47DC7-9A42-43A2-99F5-B3F71578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573" y="2961765"/>
            <a:ext cx="5872972" cy="363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for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 반복해서 출력하기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0D901F-235F-485A-BCB9-36133736D85F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 algn="l">
              <a:buNone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B67CF8-3D6E-457F-827F-99CF19A9F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2564198"/>
            <a:ext cx="7388026" cy="121779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13869C3-FC1E-417C-93A8-60097E7E4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825633"/>
              </p:ext>
            </p:extLst>
          </p:nvPr>
        </p:nvGraphicFramePr>
        <p:xfrm>
          <a:off x="982980" y="4079166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'Hello, for!’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(100) Hello, for!</a:t>
                      </a:r>
                      <a:endParaRPr lang="en-US" altLang="ko-KR" sz="16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8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for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 반복해서 출력하기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0D901F-235F-485A-BCB9-36133736D85F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for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 실행 순서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while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문과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for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 비교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6B4B14-91F7-4B7D-9FF0-1BEEDE5DB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13" y="3032953"/>
            <a:ext cx="2833626" cy="10290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1C160-8EB4-4C54-A346-AC0CECF3F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13" y="4735722"/>
            <a:ext cx="6233625" cy="151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1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3) 1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부터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까지 출력하기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612ED19-B6CD-4C52-BFF4-D73583436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10040"/>
              </p:ext>
            </p:extLst>
          </p:nvPr>
        </p:nvGraphicFramePr>
        <p:xfrm>
          <a:off x="982980" y="2499360"/>
          <a:ext cx="753237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while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1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2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3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100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99</a:t>
                      </a:r>
                      <a:endParaRPr lang="en-US" altLang="ko-KR" sz="20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73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4) break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멈추기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0D901F-235F-485A-BCB9-36133736D85F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spc="-15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r>
              <a:rPr lang="en-US" altLang="ko-KR" sz="2200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되면 반복문은 종료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따라서 무한히 반복 실행되지 않음</a:t>
            </a:r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AAC236-C18A-4A22-9708-40FF7E1FD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367444"/>
              </p:ext>
            </p:extLst>
          </p:nvPr>
        </p:nvGraphicFramePr>
        <p:xfrm>
          <a:off x="982980" y="2634296"/>
          <a:ext cx="7532370" cy="2468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NanumGothicCoding" panose="020D0009000000000000" pitchFamily="49" charset="-127"/>
                          <a:ea typeface="NanumGothicCoding" panose="020D0009000000000000" pitchFamily="49" charset="-127"/>
                        </a:rPr>
                        <a:t>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let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i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0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NanumGothicCoding-Bold"/>
                          <a:ea typeface="NanumGothicCoding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while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break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5</a:t>
                      </a:r>
                      <a:endParaRPr lang="en-US" altLang="ko-KR" sz="20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8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자바스크립트를 시작하기 전에 </a:t>
            </a:r>
            <a:endParaRPr lang="ko-KR" altLang="en-US" sz="4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634296"/>
            <a:ext cx="788670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크롬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브라우저 실행 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키보드에서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[F12]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키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눌러 개발자 도구 열기 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상단 메뉴에서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Console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탭을 클릭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 브라우저 콘솔 사용법 익히기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4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continue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문으로 코드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건너뛰기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0D901F-235F-485A-BCB9-36133736D85F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8024420" cy="435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400" spc="-15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400" spc="-15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r>
              <a:rPr lang="en-US" altLang="ko-KR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홀수일 때 </a:t>
            </a:r>
            <a:r>
              <a:rPr lang="en-US" altLang="ko-KR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</a:t>
            </a:r>
            <a:r>
              <a:rPr lang="ko-KR" altLang="en-US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콘솔에 출력하는 코드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continue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문이 실행되면 그 뒤의 실행문은 실행되지 않으므로 짝수일 때만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continue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문이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AAC236-C18A-4A22-9708-40FF7E1FD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097985"/>
              </p:ext>
            </p:extLst>
          </p:nvPr>
        </p:nvGraphicFramePr>
        <p:xfrm>
          <a:off x="982980" y="2364424"/>
          <a:ext cx="7532370" cy="3078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while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%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continue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console.log(</a:t>
                      </a:r>
                      <a:r>
                        <a:rPr lang="en-US" altLang="ko-KR" sz="14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14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1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3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5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7</a:t>
                      </a:r>
                    </a:p>
                    <a:p>
                      <a:pPr algn="l"/>
                      <a:r>
                        <a:rPr lang="en-US" altLang="ko-KR" sz="1400" b="0" i="0" u="none" strike="noStrike" baseline="0" smtClean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9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7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중첩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사용하기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0D901F-235F-485A-BCB9-36133736D85F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AAC236-C18A-4A22-9708-40FF7E1FD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783183"/>
              </p:ext>
            </p:extLst>
          </p:nvPr>
        </p:nvGraphicFramePr>
        <p:xfrm>
          <a:off x="982980" y="2364424"/>
          <a:ext cx="7532370" cy="4358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for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j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console.log(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j);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0 0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0 1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0 2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0 3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...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9 7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9 8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9 9</a:t>
                      </a:r>
                      <a:endParaRPr lang="en-US" altLang="ko-KR" sz="20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8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중첩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0D901F-235F-485A-BCB9-36133736D85F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반복문의 실행 순서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8B84E8-4C19-404E-9C49-C9BD4C618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273" y="2948552"/>
            <a:ext cx="4643463" cy="24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중첩 </a:t>
            </a:r>
            <a:r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0D901F-235F-485A-BCB9-36133736D85F}"/>
              </a:ext>
            </a:extLst>
          </p:cNvPr>
          <p:cNvSpPr txBox="1">
            <a:spLocks/>
          </p:cNvSpPr>
          <p:nvPr/>
        </p:nvSpPr>
        <p:spPr>
          <a:xfrm>
            <a:off x="805815" y="2499360"/>
            <a:ext cx="7886700" cy="409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삼중 </a:t>
            </a:r>
            <a:r>
              <a:rPr lang="ko-KR" altLang="en-US" sz="2200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반복문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EC261E-347A-419E-B547-F29BFF321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709674"/>
              </p:ext>
            </p:extLst>
          </p:nvPr>
        </p:nvGraphicFramePr>
        <p:xfrm>
          <a:off x="982980" y="2938854"/>
          <a:ext cx="7532370" cy="3855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for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3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3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3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if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3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%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continue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for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j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</a:t>
                      </a:r>
                      <a:r>
                        <a:rPr lang="en-US" altLang="ko-KR" sz="13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</a:t>
                      </a:r>
                      <a:r>
                        <a:rPr lang="en-US" altLang="ko-KR" sz="1300" b="1" i="0" u="none" strike="noStrike" baseline="0" dirty="0" err="1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if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%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continue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for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k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k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 k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if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(k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%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===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continue</a:t>
                      </a:r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nn-NO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  console.log(i, j, k);</a:t>
                      </a:r>
                    </a:p>
                    <a:p>
                      <a:pPr algn="l"/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3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r>
                        <a:rPr lang="en-US" altLang="ko-KR" sz="13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</a:p>
                    <a:p>
                      <a:pPr algn="l"/>
                      <a:r>
                        <a:rPr lang="en-US" altLang="ko-KR" sz="13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1 1 1</a:t>
                      </a:r>
                    </a:p>
                    <a:p>
                      <a:pPr algn="l"/>
                      <a:r>
                        <a:rPr lang="en-US" altLang="ko-KR" sz="13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1 1 3</a:t>
                      </a:r>
                    </a:p>
                    <a:p>
                      <a:pPr algn="l"/>
                      <a:r>
                        <a:rPr lang="en-US" altLang="ko-KR" sz="13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1 3 1</a:t>
                      </a:r>
                    </a:p>
                    <a:p>
                      <a:pPr algn="l"/>
                      <a:r>
                        <a:rPr lang="en-US" altLang="ko-KR" sz="13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1 3 3</a:t>
                      </a:r>
                    </a:p>
                    <a:p>
                      <a:pPr algn="l"/>
                      <a:r>
                        <a:rPr lang="en-US" altLang="ko-KR" sz="13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3 1 1</a:t>
                      </a:r>
                    </a:p>
                    <a:p>
                      <a:pPr algn="l"/>
                      <a:r>
                        <a:rPr lang="en-US" altLang="ko-KR" sz="13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3 1 3</a:t>
                      </a:r>
                    </a:p>
                    <a:p>
                      <a:pPr algn="l"/>
                      <a:r>
                        <a:rPr lang="en-US" altLang="ko-KR" sz="13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3 3 1</a:t>
                      </a:r>
                    </a:p>
                    <a:p>
                      <a:pPr algn="l"/>
                      <a:r>
                        <a:rPr lang="en-US" altLang="ko-KR" sz="13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3 3 3</a:t>
                      </a:r>
                      <a:endParaRPr lang="en-US" altLang="ko-KR" sz="1300" b="0" i="0" u="none" strike="noStrike" baseline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7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</a:t>
            </a:r>
            <a:endParaRPr lang="ko-KR" altLang="en-US" sz="4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50" y="1825625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자료형의 일정으로 다양한 값을 모아 둔 값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객체의 유형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ko-KR" altLang="en-US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45DE81-5BF2-47CA-BD14-362E3DCE5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71584"/>
            <a:ext cx="4529384" cy="24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4262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값을 나열해 보면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배열을 사용해 값들을 하나로 묶으면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배열을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만들려면 대괄호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([])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값을 감싸고 쉼표로 구분함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8584"/>
              </p:ext>
            </p:extLst>
          </p:nvPr>
        </p:nvGraphicFramePr>
        <p:xfrm>
          <a:off x="954405" y="3078624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apple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사과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orange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오렌지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pear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배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strawberry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딸기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758657"/>
              </p:ext>
            </p:extLst>
          </p:nvPr>
        </p:nvGraphicFramePr>
        <p:xfrm>
          <a:off x="982980" y="5164073"/>
          <a:ext cx="7475220" cy="4953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75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fruits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사과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오렌지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배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딸기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68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내부의 값 불러오기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pc="-15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이름 뒤에 불러오고 싶은 값의 자릿수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인덱스</a:t>
            </a:r>
            <a:r>
              <a:rPr lang="en-US" altLang="ko-KR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2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적음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자릿수는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부터 시작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894079"/>
              </p:ext>
            </p:extLst>
          </p:nvPr>
        </p:nvGraphicFramePr>
        <p:xfrm>
          <a:off x="982980" y="4120806"/>
          <a:ext cx="7532370" cy="2682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7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fruits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사과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오렌지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배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딸기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console.log(fruits[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console.log(fruits[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console.log(fruits[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console.log(fruits[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17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endParaRPr lang="en-US" altLang="ko-KR" sz="17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ko-KR" altLang="en-US" sz="17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사과</a:t>
                      </a:r>
                    </a:p>
                    <a:p>
                      <a:pPr algn="l"/>
                      <a:r>
                        <a:rPr lang="ko-KR" altLang="en-US" sz="17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오렌지</a:t>
                      </a:r>
                    </a:p>
                    <a:p>
                      <a:pPr algn="l"/>
                      <a:r>
                        <a:rPr lang="ko-KR" altLang="en-US" sz="17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배</a:t>
                      </a:r>
                    </a:p>
                    <a:p>
                      <a:pPr algn="l"/>
                      <a:r>
                        <a:rPr lang="ko-KR" altLang="en-US" sz="17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딸기</a:t>
                      </a:r>
                      <a:endParaRPr lang="en-US" altLang="ko-KR" sz="17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15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안에는 다른 배열이나 변수를 넣을 수 있음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</a:t>
            </a:r>
            <a:r>
              <a:rPr lang="en-US" altLang="ko-KR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arrayOfArray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내부에 배열이 있음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이차원 배열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250289"/>
              </p:ext>
            </p:extLst>
          </p:nvPr>
        </p:nvGraphicFramePr>
        <p:xfrm>
          <a:off x="982980" y="3124344"/>
          <a:ext cx="7532370" cy="1920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arrayOfArray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], 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]];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arrayOfArray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[1, 2, 3]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10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20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variableArray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[a, b,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30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variableArray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// 20 (b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의 값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B40E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4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배열은 내부의 값 중복 가능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아무 값 없이 만들 수 있음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요소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내부의 값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07600"/>
              </p:ext>
            </p:extLst>
          </p:nvPr>
        </p:nvGraphicFramePr>
        <p:xfrm>
          <a:off x="982980" y="3124344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everything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사과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배열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 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duplicated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empty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[];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5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배열의 요소 개수 구하기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이름 뒤에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.length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빈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값도 요소 개수 셀 때 포함됨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90733"/>
              </p:ext>
            </p:extLst>
          </p:nvPr>
        </p:nvGraphicFramePr>
        <p:xfrm>
          <a:off x="982980" y="3124344"/>
          <a:ext cx="7532370" cy="1188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everything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사과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undefined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true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배열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null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everything.length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8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6</a:t>
                      </a:r>
                      <a:endParaRPr lang="en-US" altLang="ko-KR" sz="18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53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</a:t>
            </a:r>
            <a:r>
              <a:rPr lang="en-US" altLang="ko-KR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자바스크립트를 시작하기 전에 </a:t>
            </a:r>
            <a:endParaRPr lang="ko-KR" altLang="en-US" sz="4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634296"/>
            <a:ext cx="788670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브라우저에 ‘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Hello, world!’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출력하기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</a:p>
          <a:p>
            <a:pPr>
              <a:spcAft>
                <a:spcPts val="600"/>
              </a:spcAft>
            </a:pP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Console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탭의 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en-US" altLang="ko-KR" sz="220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20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프롬프트</a:t>
            </a:r>
            <a:r>
              <a:rPr lang="en-US" altLang="ko-KR" sz="2200">
                <a:solidFill>
                  <a:srgbClr val="9578D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prompt)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옆에 코드 입력</a:t>
            </a:r>
            <a:endParaRPr lang="en-US" altLang="ko-KR" sz="22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22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2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endParaRPr lang="en-US" altLang="ko-KR" sz="2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28650" y="1825625"/>
            <a:ext cx="7886700" cy="6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5)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 브라우저 콘솔 사용법 익히기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51927"/>
              </p:ext>
            </p:extLst>
          </p:nvPr>
        </p:nvGraphicFramePr>
        <p:xfrm>
          <a:off x="982980" y="3740400"/>
          <a:ext cx="7532370" cy="4284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</a:t>
                      </a:r>
                      <a:r>
                        <a:rPr lang="en-US" altLang="ko-KR" sz="2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console.log('Hello, world!')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4414135"/>
            <a:ext cx="4946574" cy="18977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65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배열에 요소 추가하기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원하는 배열의 인덱스에 값을 대입함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966444"/>
              </p:ext>
            </p:extLst>
          </p:nvPr>
        </p:nvGraphicFramePr>
        <p:xfrm>
          <a:off x="982980" y="3124344"/>
          <a:ext cx="7532370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'a'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'b'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'c'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'd'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'e’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target[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'f’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console.log(target);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pt-BR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(6) [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"a"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"b"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"c"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"d"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"e"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"f"</a:t>
                      </a:r>
                      <a:r>
                        <a:rPr lang="pt-BR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85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맨 앞에 요소 추가하기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unshift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맨 뒤에 요소 추가하기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push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851321"/>
              </p:ext>
            </p:extLst>
          </p:nvPr>
        </p:nvGraphicFramePr>
        <p:xfrm>
          <a:off x="982980" y="3124344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target.unshift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console.log(target);</a:t>
                      </a:r>
                    </a:p>
                    <a:p>
                      <a:pPr algn="l"/>
                      <a:endParaRPr lang="en-US" altLang="ko-KR" sz="16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(6) [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</a:t>
                      </a:r>
                      <a:endParaRPr lang="en-US" altLang="ko-KR" sz="16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B89D584-8286-4F3F-9700-6254367D0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34867"/>
              </p:ext>
            </p:extLst>
          </p:nvPr>
        </p:nvGraphicFramePr>
        <p:xfrm>
          <a:off x="982980" y="5235300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</a:t>
                      </a:r>
                      <a:r>
                        <a:rPr lang="en-US" altLang="ko-KR" sz="1600" b="1" i="0" u="none" strike="noStrike" baseline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target.push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console.log(target);</a:t>
                      </a:r>
                    </a:p>
                    <a:p>
                      <a:pPr algn="l"/>
                      <a:endParaRPr lang="en-US" altLang="ko-KR" sz="16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(6) [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바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</a:t>
                      </a:r>
                      <a:endParaRPr lang="en-US" altLang="ko-KR" sz="16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06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배열의 요소 수정하기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원하는 인덱스에 바꿀 값 대입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01037"/>
              </p:ext>
            </p:extLst>
          </p:nvPr>
        </p:nvGraphicFramePr>
        <p:xfrm>
          <a:off x="982980" y="3124344"/>
          <a:ext cx="7532370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target[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3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카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console.log(target);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(5) 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카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35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배열의 요소 제거하기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마지막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요소 제거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pop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6511"/>
              </p:ext>
            </p:extLst>
          </p:nvPr>
        </p:nvGraphicFramePr>
        <p:xfrm>
          <a:off x="982980" y="3581544"/>
          <a:ext cx="7532370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target.pop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console.log(target);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(4) 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9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배열의 요소 제거하기</a:t>
            </a: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첫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번째 요소 제거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shift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17699"/>
              </p:ext>
            </p:extLst>
          </p:nvPr>
        </p:nvGraphicFramePr>
        <p:xfrm>
          <a:off x="982980" y="3581544"/>
          <a:ext cx="7532370" cy="1615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target.shift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console.log(target);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(4) 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03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6"/>
            <a:ext cx="7886700" cy="378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배열의 </a:t>
            </a:r>
            <a:r>
              <a:rPr lang="ko-KR" altLang="en-US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요소 </a:t>
            </a: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제거하기</a:t>
            </a:r>
            <a: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2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중간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요소 제거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slice</a:t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slice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시작인덱스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제거할요소의개수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2200">
                <a:latin typeface="맑은 고딕" panose="020B0503020000020004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>
                <a:latin typeface="맑은 고딕" panose="020B0503020000020004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smtClean="0">
                <a:latin typeface="맑은 고딕" panose="020B0503020000020004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slice</a:t>
            </a:r>
            <a:r>
              <a:rPr lang="en-US" altLang="ko-KR" sz="2200" dirty="0">
                <a:latin typeface="맑은 고딕" panose="020B0503020000020004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2200" dirty="0" err="1">
                <a:latin typeface="맑은 고딕" panose="020B0503020000020004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숫자값하나</a:t>
            </a:r>
            <a:r>
              <a:rPr lang="en-US" altLang="ko-KR" sz="2200" dirty="0">
                <a:latin typeface="맑은 고딕" panose="020B0503020000020004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): </a:t>
            </a:r>
            <a:r>
              <a:rPr lang="ko-KR" altLang="en-US" sz="2200" spc="-150" dirty="0">
                <a:latin typeface="맑은 고딕" panose="020B0503020000020004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해당 인덱스부터 끝까지 모든 요소 제거</a:t>
            </a:r>
            <a:endParaRPr lang="en-US" altLang="ko-KR" sz="22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784453"/>
              </p:ext>
            </p:extLst>
          </p:nvPr>
        </p:nvGraphicFramePr>
        <p:xfrm>
          <a:off x="982980" y="3581544"/>
          <a:ext cx="7532370" cy="1310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target.splice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console.log(target);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(4) [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ko-KR" altLang="en-US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"</a:t>
                      </a:r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6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5"/>
            <a:ext cx="7886700" cy="43608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배열에서 요소 찾기</a:t>
            </a:r>
            <a:r>
              <a:rPr lang="en-US" altLang="ko-KR" sz="2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6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일종의 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검색 기능</a:t>
            </a:r>
            <a:r>
              <a:rPr lang="en-US" altLang="ko-KR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includes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endParaRPr lang="en-US" altLang="ko-KR" sz="220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4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  </a:t>
            </a:r>
            <a:r>
              <a:rPr lang="ko-KR" altLang="en-US" sz="24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주어진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값이 있으면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true,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없으면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false</a:t>
            </a:r>
            <a:endParaRPr lang="en-US" altLang="ko-KR" sz="2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00918"/>
              </p:ext>
            </p:extLst>
          </p:nvPr>
        </p:nvGraphicFramePr>
        <p:xfrm>
          <a:off x="982980" y="3489856"/>
          <a:ext cx="7532370" cy="2529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result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target.includes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result2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target.includes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카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console.log(result);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console.log(result2);</a:t>
                      </a:r>
                    </a:p>
                    <a:p>
                      <a:pPr algn="l"/>
                      <a:endParaRPr lang="en-US" altLang="ko-KR" sz="2000" b="0" i="0" u="none" strike="noStrike" baseline="0" dirty="0">
                        <a:solidFill>
                          <a:srgbClr val="1D56FF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true</a:t>
                      </a:r>
                    </a:p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false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3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5"/>
            <a:ext cx="7886700" cy="4360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배열에서 요소 찾기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endParaRPr lang="en-US" altLang="ko-KR" sz="200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ko-KR" sz="20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 indexOf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앞에서부터 주어진 값이 있는지 찾음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2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 </a:t>
            </a:r>
            <a:r>
              <a:rPr lang="en-US" altLang="ko-KR" sz="200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lastIndexOf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뒤에서부터 찾음</a:t>
            </a: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230195"/>
              </p:ext>
            </p:extLst>
          </p:nvPr>
        </p:nvGraphicFramePr>
        <p:xfrm>
          <a:off x="982980" y="3068515"/>
          <a:ext cx="7532370" cy="2773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result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target.indexOf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result2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target.lastIndexOf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const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result3 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6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target.indexOf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console.log(result);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console.log(result2);</a:t>
                      </a:r>
                    </a:p>
                    <a:p>
                      <a:pPr algn="l"/>
                      <a:r>
                        <a:rPr lang="en-US" altLang="ko-KR" sz="16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console.log(result3);</a:t>
                      </a:r>
                    </a:p>
                    <a:p>
                      <a:pPr algn="l"/>
                      <a:endParaRPr lang="en-US" altLang="ko-KR" sz="16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2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3</a:t>
                      </a:r>
                    </a:p>
                    <a:p>
                      <a:pPr algn="l"/>
                      <a:r>
                        <a:rPr lang="en-US" altLang="ko-KR" sz="16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-1</a:t>
                      </a:r>
                      <a:endParaRPr lang="en-US" altLang="ko-KR" sz="16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6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5"/>
            <a:ext cx="7886700" cy="3792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반복하기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while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949458"/>
              </p:ext>
            </p:extLst>
          </p:nvPr>
        </p:nvGraphicFramePr>
        <p:xfrm>
          <a:off x="982980" y="3068515"/>
          <a:ext cx="7532370" cy="3657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let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while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target.length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console.log(target[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</a:t>
                      </a:r>
                      <a:r>
                        <a:rPr lang="en-US" altLang="ko-KR" sz="18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18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ko-KR" altLang="en-US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가</a:t>
                      </a:r>
                    </a:p>
                    <a:p>
                      <a:pPr algn="l"/>
                      <a:r>
                        <a:rPr lang="ko-KR" altLang="en-US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나</a:t>
                      </a:r>
                    </a:p>
                    <a:p>
                      <a:pPr algn="l"/>
                      <a:r>
                        <a:rPr lang="ko-KR" altLang="en-US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다</a:t>
                      </a:r>
                    </a:p>
                    <a:p>
                      <a:pPr algn="l"/>
                      <a:r>
                        <a:rPr lang="ko-KR" altLang="en-US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라</a:t>
                      </a:r>
                    </a:p>
                    <a:p>
                      <a:pPr algn="l"/>
                      <a:r>
                        <a:rPr lang="ko-KR" altLang="en-US" sz="18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마</a:t>
                      </a:r>
                    </a:p>
                    <a:p>
                      <a:pPr algn="l"/>
                      <a:r>
                        <a:rPr lang="en-US" altLang="ko-KR" sz="1800" b="0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4</a:t>
                      </a:r>
                      <a:endParaRPr lang="en-US" altLang="ko-KR" sz="18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9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9578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37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2497135"/>
            <a:ext cx="7886700" cy="3792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배열 반복하기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for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</a:t>
            </a:r>
            <a:endParaRPr lang="en-US" altLang="ko-KR" sz="2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73108"/>
              </p:ext>
            </p:extLst>
          </p:nvPr>
        </p:nvGraphicFramePr>
        <p:xfrm>
          <a:off x="982980" y="3068515"/>
          <a:ext cx="7532370" cy="3139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3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46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const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나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다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'</a:t>
                      </a:r>
                      <a:r>
                        <a:rPr lang="ko-KR" altLang="en-US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마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B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’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];</a:t>
                      </a:r>
                    </a:p>
                    <a:p>
                      <a:pPr algn="l"/>
                      <a:r>
                        <a:rPr lang="nn-NO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for </a:t>
                      </a:r>
                      <a:r>
                        <a:rPr lang="nn-NO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nn-NO" altLang="ko-KR" sz="2000" b="1" i="0" u="none" strike="noStrike" baseline="0" dirty="0">
                          <a:solidFill>
                            <a:srgbClr val="9522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let </a:t>
                      </a:r>
                      <a:r>
                        <a:rPr lang="nn-NO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 </a:t>
                      </a:r>
                      <a:r>
                        <a:rPr lang="nn-NO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= </a:t>
                      </a:r>
                      <a:r>
                        <a:rPr lang="nn-NO" altLang="ko-KR" sz="2000" b="1" i="0" u="none" strike="noStrike" baseline="0" dirty="0">
                          <a:solidFill>
                            <a:srgbClr val="1D56FF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0; </a:t>
                      </a:r>
                      <a:r>
                        <a:rPr lang="nn-NO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 </a:t>
                      </a:r>
                      <a:r>
                        <a:rPr lang="nn-NO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&lt; </a:t>
                      </a:r>
                      <a:r>
                        <a:rPr lang="nn-NO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target.length; i</a:t>
                      </a:r>
                      <a:r>
                        <a:rPr lang="nn-NO" altLang="ko-KR" sz="2000" b="1" i="0" u="none" strike="noStrike" baseline="0" dirty="0">
                          <a:solidFill>
                            <a:srgbClr val="5429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++</a:t>
                      </a:r>
                      <a:r>
                        <a:rPr lang="nn-NO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  console.log(target[</a:t>
                      </a:r>
                      <a:r>
                        <a:rPr lang="en-US" altLang="ko-KR" sz="2000" b="1" i="0" u="none" strike="noStrike" baseline="0" dirty="0" err="1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</a:t>
                      </a:r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2000" b="1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}</a:t>
                      </a:r>
                    </a:p>
                    <a:p>
                      <a:pPr algn="l"/>
                      <a:endParaRPr lang="en-US" altLang="ko-KR" sz="2000" b="1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가</a:t>
                      </a:r>
                    </a:p>
                    <a:p>
                      <a:pPr algn="l"/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나</a:t>
                      </a:r>
                    </a:p>
                    <a:p>
                      <a:pPr algn="l"/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다</a:t>
                      </a:r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라</a:t>
                      </a:r>
                      <a:endParaRPr lang="en-US" altLang="ko-KR" sz="2000" b="0" i="0" u="none" strike="noStrike" baseline="0" dirty="0">
                        <a:solidFill>
                          <a:srgbClr val="000000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/>
                      <a:r>
                        <a:rPr lang="ko-KR" altLang="en-US" sz="2000" b="0" i="0" u="none" strike="noStrike" baseline="0" dirty="0">
                          <a:solidFill>
                            <a:srgbClr val="000000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 마</a:t>
                      </a:r>
                      <a:endParaRPr lang="en-US" altLang="ko-KR" sz="2000" b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25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3537</TotalTime>
  <Words>30732</Words>
  <Application>Microsoft Office PowerPoint</Application>
  <PresentationFormat>화면 슬라이드 쇼(4:3)</PresentationFormat>
  <Paragraphs>5852</Paragraphs>
  <Slides>538</Slides>
  <Notes>384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538</vt:i4>
      </vt:variant>
    </vt:vector>
  </HeadingPairs>
  <TitlesOfParts>
    <vt:vector size="558" baseType="lpstr">
      <vt:lpstr>NanumGothicCoding</vt:lpstr>
      <vt:lpstr>NanumGothicCoding-Bold</vt:lpstr>
      <vt:lpstr>SDGogoRoundCond-dSb</vt:lpstr>
      <vt:lpstr>SDGogoRoundCond-eBd</vt:lpstr>
      <vt:lpstr>YDVYGOStd11</vt:lpstr>
      <vt:lpstr>YDVYGOStd12</vt:lpstr>
      <vt:lpstr>YDVYGOStd14</vt:lpstr>
      <vt:lpstr>YDVYMjOStd12</vt:lpstr>
      <vt:lpstr>나눔고딕코딩</vt:lpstr>
      <vt:lpstr>나눔스퀘어</vt:lpstr>
      <vt:lpstr>나눔스퀘어 Bold</vt:lpstr>
      <vt:lpstr>나눔스퀘어 Light</vt:lpstr>
      <vt:lpstr>나눔스퀘어라운드 Regular</vt:lpstr>
      <vt:lpstr>맑은 고딕</vt:lpstr>
      <vt:lpstr>여기어때 잘난체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1장 Hello, JavaScript</vt:lpstr>
      <vt:lpstr>1.1 자바스크립트를 시작하기 전에 </vt:lpstr>
      <vt:lpstr>1.1 자바스크립트를 시작하기 전에 </vt:lpstr>
      <vt:lpstr>1.1 자바스크립트를 시작하기 전에 </vt:lpstr>
      <vt:lpstr>1.1 자바스크립트를 시작하기 전에 </vt:lpstr>
      <vt:lpstr>1.1 자바스크립트를 시작하기 전에 </vt:lpstr>
      <vt:lpstr>1.1 자바스크립트를 시작하기 전에 </vt:lpstr>
      <vt:lpstr>1.2 프로그래밍 사고력 기르기 </vt:lpstr>
      <vt:lpstr>1.2 프로그래밍 사고력 기르기 </vt:lpstr>
      <vt:lpstr>2장 기본 문법 배우기</vt:lpstr>
      <vt:lpstr>2.1 코드 작성 규칙</vt:lpstr>
      <vt:lpstr>2.1 코드 작성 규칙</vt:lpstr>
      <vt:lpstr>2.1 코드 작성 규칙</vt:lpstr>
      <vt:lpstr>2.1 코드 작성 규칙</vt:lpstr>
      <vt:lpstr>2.1 코드 작성 규칙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2.2 자료형</vt:lpstr>
      <vt:lpstr>2.3 변수</vt:lpstr>
      <vt:lpstr>2.3 변수</vt:lpstr>
      <vt:lpstr>2.3 변수</vt:lpstr>
      <vt:lpstr>2.3 변수 </vt:lpstr>
      <vt:lpstr>2.3 변수 </vt:lpstr>
      <vt:lpstr>2.3 변수 </vt:lpstr>
      <vt:lpstr>2.3 변수 </vt:lpstr>
      <vt:lpstr>2.3 변수 </vt:lpstr>
      <vt:lpstr>2.3 변수 </vt:lpstr>
      <vt:lpstr>2.3 변수 </vt:lpstr>
      <vt:lpstr>2.4 조건문 </vt:lpstr>
      <vt:lpstr>2.4 조건문 </vt:lpstr>
      <vt:lpstr>2.4 조건문 </vt:lpstr>
      <vt:lpstr>2.4 조건문 </vt:lpstr>
      <vt:lpstr>2.4 조건문 </vt:lpstr>
      <vt:lpstr>2.4 조건문 </vt:lpstr>
      <vt:lpstr>2.4 조건문 </vt:lpstr>
      <vt:lpstr>2.4 조건문 </vt:lpstr>
      <vt:lpstr>2.4 조건문 </vt:lpstr>
      <vt:lpstr>2.4 조건문 </vt:lpstr>
      <vt:lpstr>2.4 조건문 </vt:lpstr>
      <vt:lpstr>2.4 조건문 </vt:lpstr>
      <vt:lpstr>2.4 조건문 </vt:lpstr>
      <vt:lpstr>2.4 조건문 </vt:lpstr>
      <vt:lpstr>2.5 반복문 </vt:lpstr>
      <vt:lpstr>2.5 반복문 </vt:lpstr>
      <vt:lpstr>2.5 반복문 </vt:lpstr>
      <vt:lpstr>2.5 반복문 </vt:lpstr>
      <vt:lpstr>2.5 반복문 </vt:lpstr>
      <vt:lpstr>2.5 반복문 </vt:lpstr>
      <vt:lpstr>2.5 반복문 </vt:lpstr>
      <vt:lpstr>2.5 반복문 </vt:lpstr>
      <vt:lpstr>2.5 반복문 </vt:lpstr>
      <vt:lpstr>2.5 반복문 </vt:lpstr>
      <vt:lpstr>2.5 반복문 </vt:lpstr>
      <vt:lpstr>2.5 반복문 </vt:lpstr>
      <vt:lpstr>2.6 객체 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2.6 객체</vt:lpstr>
      <vt:lpstr>PowerPoint 프레젠테이션</vt:lpstr>
      <vt:lpstr>3장 DOM 객체 다루기_끝말잇기 게임</vt:lpstr>
      <vt:lpstr>3.1 순서도 그리기</vt:lpstr>
      <vt:lpstr>3.1 순서도 그리기</vt:lpstr>
      <vt:lpstr>3.1 순서도 그리기</vt:lpstr>
      <vt:lpstr>3.1 순서도 그리기</vt:lpstr>
      <vt:lpstr>3.1 순서도 그리기</vt:lpstr>
      <vt:lpstr>3.1 순서도 그리기</vt:lpstr>
      <vt:lpstr>3.1 순서도 그리기</vt:lpstr>
      <vt:lpstr>3.1 순서도 그리기</vt:lpstr>
      <vt:lpstr>3.1 순서도 그리기</vt:lpstr>
      <vt:lpstr>3.2 HTML 화면 만들기</vt:lpstr>
      <vt:lpstr>3.2 HTML 화면 만들기</vt:lpstr>
      <vt:lpstr>3.2 HTML 화면 만들기</vt:lpstr>
      <vt:lpstr>3.3 값 입력받아 변수에 저장하기</vt:lpstr>
      <vt:lpstr>3.3 값 입력받아 변수에 저장하기</vt:lpstr>
      <vt:lpstr>3.3 값 입력받아 변수에 저장하기</vt:lpstr>
      <vt:lpstr>3.3 값 입력받아 변수에 저장하기</vt:lpstr>
      <vt:lpstr>3.3 값 입력받아 변수에 저장하기</vt:lpstr>
      <vt:lpstr>3.4 HTML 태그 선택하기</vt:lpstr>
      <vt:lpstr>3.4 HTML 태그 선택하기</vt:lpstr>
      <vt:lpstr>3.4 HTML 태그 선택하기</vt:lpstr>
      <vt:lpstr>3.4 HTML 태그 선택하기</vt:lpstr>
      <vt:lpstr>3.4 HTML 태그 선택하기</vt:lpstr>
      <vt:lpstr>3.4 HTML 태그 선택하기</vt:lpstr>
      <vt:lpstr>3.4 HTML 태그 선택하기</vt:lpstr>
      <vt:lpstr>3.4 HTML 태그 선택하기</vt:lpstr>
      <vt:lpstr>3.4 HTML 태그 선택하기</vt:lpstr>
      <vt:lpstr>3.4 HTML 태그 선택하기</vt:lpstr>
      <vt:lpstr>3.4 HTML 태그 선택하기</vt:lpstr>
      <vt:lpstr>3.5 태그에 이벤트 달기</vt:lpstr>
      <vt:lpstr>3.5 태그에 이벤트 달기</vt:lpstr>
      <vt:lpstr>3.5 태그에 이벤트 달기</vt:lpstr>
      <vt:lpstr>3.5 태그에 이벤트 달기</vt:lpstr>
      <vt:lpstr>3.5 태그에 이벤트 달기</vt:lpstr>
      <vt:lpstr>3.6 첫 단어를 입력한 사람인지 판단하기</vt:lpstr>
      <vt:lpstr>3.6 첫 단어를 입력한 사람인지 판단하기</vt:lpstr>
      <vt:lpstr>3.6 첫 단어를 입력한 사람인지 판단하기</vt:lpstr>
      <vt:lpstr>3.6 첫 단어를 입력한 사람인지 판단하기</vt:lpstr>
      <vt:lpstr>3.6 첫 단어를 입력한 사람인지 판단하기</vt:lpstr>
      <vt:lpstr>3.6 첫 단어를 입력한 사람인지 판단하기</vt:lpstr>
      <vt:lpstr>3.6 첫 단어를 입력한 사람인지 판단하기</vt:lpstr>
      <vt:lpstr>3.6 첫 단어를 입력한 사람인지 판단하기</vt:lpstr>
      <vt:lpstr>3.6 첫 단어를 입력한 사람인지 판단하기</vt:lpstr>
      <vt:lpstr>3.6 첫 단어를 입력한 사람인지 판단하기</vt:lpstr>
      <vt:lpstr>3.7 올바른 단어인지 판단하기</vt:lpstr>
      <vt:lpstr>3.7 올바른 단어인지 판단하기</vt:lpstr>
      <vt:lpstr>3.7 올바른 단어인지 판단하기</vt:lpstr>
      <vt:lpstr>3.8 틀렸을 때 오류 표시하기</vt:lpstr>
      <vt:lpstr>3.8 틀렸을 때 오류 표시하기</vt:lpstr>
      <vt:lpstr>3.8 틀렸을 때 오류 표시하기</vt:lpstr>
      <vt:lpstr>3.8 틀렸을 때 오류 표시하기</vt:lpstr>
      <vt:lpstr>3.8 틀렸을 때 오류 표시하기</vt:lpstr>
      <vt:lpstr>3.8 틀렸을 때 오류 표시하기</vt:lpstr>
      <vt:lpstr>3.8 틀렸을 때 오류 표시하기</vt:lpstr>
      <vt:lpstr>3.8 틀렸을 때 오류 표시하기</vt:lpstr>
      <vt:lpstr>3.9 순서도 최적화하기</vt:lpstr>
      <vt:lpstr>3.9 순서도 최적화하기</vt:lpstr>
      <vt:lpstr>3.9 순서도 최적화하기</vt:lpstr>
      <vt:lpstr>3.9 순서도 최적화하기</vt:lpstr>
      <vt:lpstr>4장 함수 사용하기_계산기</vt:lpstr>
      <vt:lpstr>4.1 순서도 그리기</vt:lpstr>
      <vt:lpstr>4.1 순서도 그리기</vt:lpstr>
      <vt:lpstr>4.1 순서도 그리기</vt:lpstr>
      <vt:lpstr>4.1 순서도 그리기</vt:lpstr>
      <vt:lpstr>4.1 순서도 그리기</vt:lpstr>
      <vt:lpstr>4.1 순서도 그리기</vt:lpstr>
      <vt:lpstr>4.1 순서도 그리기</vt:lpstr>
      <vt:lpstr>4.1 순서도 그리기</vt:lpstr>
      <vt:lpstr>4.2 계산기 화면 만들고 이벤트 달기</vt:lpstr>
      <vt:lpstr>4.2 계산기 화면 만들고 이벤트 달기</vt:lpstr>
      <vt:lpstr>4.2 계산기 화면 만들고 이벤트 달기</vt:lpstr>
      <vt:lpstr>4.3 고차 함수로 중복 제거하기</vt:lpstr>
      <vt:lpstr>4.3 고차 함수로 중복 제거하기</vt:lpstr>
      <vt:lpstr>4.3 고차 함수로 중복 제거하기</vt:lpstr>
      <vt:lpstr>4.3 고차 함수로 중복 제거하기</vt:lpstr>
      <vt:lpstr>4.3 고차 함수로 중복 제거하기</vt:lpstr>
      <vt:lpstr>4.3 고차 함수로 중복 제거하기</vt:lpstr>
      <vt:lpstr>4.3 고차 함수로 중복 제거하기</vt:lpstr>
      <vt:lpstr>4.3 고차 함수로 중복 제거하기</vt:lpstr>
      <vt:lpstr>4.3 고차 함수로 중복 제거하기</vt:lpstr>
      <vt:lpstr>4.4 중첩 if 문 줄이기</vt:lpstr>
      <vt:lpstr>4.4 중첩 if 문 줄이기</vt:lpstr>
      <vt:lpstr>4.4 중첩 if 문 줄이기</vt:lpstr>
      <vt:lpstr>4.4 중첩 if 문 줄이기</vt:lpstr>
      <vt:lpstr>4.4 중첩 if 문 줄이기</vt:lpstr>
      <vt:lpstr>4.4 중첩 if 문 줄이기</vt:lpstr>
      <vt:lpstr>4.5 결과 계산하기</vt:lpstr>
      <vt:lpstr>4.5 결과 계산하기</vt:lpstr>
      <vt:lpstr>4.6 계산기 초기화하기</vt:lpstr>
      <vt:lpstr>5장 반복문 사용하기_숫자야구 게임</vt:lpstr>
      <vt:lpstr>5.1 순서도 그리기</vt:lpstr>
      <vt:lpstr>5.1 순서도 그리기</vt:lpstr>
      <vt:lpstr>5.2 무작위로 숫자 뽑기</vt:lpstr>
      <vt:lpstr>5.2 무작위로 숫자 뽑기</vt:lpstr>
      <vt:lpstr>5.2 무작위로 숫자 뽑기</vt:lpstr>
      <vt:lpstr>5.2 무작위로 숫자 뽑기</vt:lpstr>
      <vt:lpstr>5.2 무작위로 숫자 뽑기</vt:lpstr>
      <vt:lpstr>5.2 무작위로 숫자 뽑기</vt:lpstr>
      <vt:lpstr>5.2 무작위로 숫자 뽑기</vt:lpstr>
      <vt:lpstr>5.2 무작위로 숫자 뽑기</vt:lpstr>
      <vt:lpstr>5.3 입력값 검증하기</vt:lpstr>
      <vt:lpstr>5.3 입력값 검증하기</vt:lpstr>
      <vt:lpstr>5.3 입력값 검증하기</vt:lpstr>
      <vt:lpstr>5.3 입력값 검증하기</vt:lpstr>
      <vt:lpstr>5.3 입력값 검증하기</vt:lpstr>
      <vt:lpstr>5.4 입력값과 정답 비교하기</vt:lpstr>
      <vt:lpstr>5.4 입력값과 정답 비교하기</vt:lpstr>
      <vt:lpstr>5.4 입력값과 정답 비교하기</vt:lpstr>
      <vt:lpstr>5.4 입력값과 정답 비교하기</vt:lpstr>
      <vt:lpstr>5.4 입력값과 정답 비교하기</vt:lpstr>
      <vt:lpstr>5.4 입력값과 정답 비교하기</vt:lpstr>
      <vt:lpstr>5.4 입력값과 정답 비교하기</vt:lpstr>
      <vt:lpstr>5.4 입력값과 정답 비교하기</vt:lpstr>
      <vt:lpstr>5.4 입력값과 정답 비교하기</vt:lpstr>
      <vt:lpstr>5.4 입력값과 정답 비교하기</vt:lpstr>
      <vt:lpstr>5.4 입력값과 정답 비교하기</vt:lpstr>
      <vt:lpstr>6장 타이머 사용하기_로또 추첨기</vt:lpstr>
      <vt:lpstr>6.1 순서도 그리기</vt:lpstr>
      <vt:lpstr>6.2 무작위로 공 뽑기</vt:lpstr>
      <vt:lpstr>6.2 무작위로 공 뽑기</vt:lpstr>
      <vt:lpstr>6.2 무작위로 공 뽑기</vt:lpstr>
      <vt:lpstr>6.2 무작위로 공 뽑기</vt:lpstr>
      <vt:lpstr>6.3 공 정렬하기</vt:lpstr>
      <vt:lpstr>6.3 공 정렬하기</vt:lpstr>
      <vt:lpstr>6.4 일정 시간 후에 실행하기</vt:lpstr>
      <vt:lpstr>6.4 일정 시간 후에 실행하기</vt:lpstr>
      <vt:lpstr>6.4 일정 시간 후에 실행하기</vt:lpstr>
      <vt:lpstr>6.5 타이머와 반복문 같이 사용하기</vt:lpstr>
      <vt:lpstr>6.5 타이머와 반복문 같이 사용하기</vt:lpstr>
      <vt:lpstr>6.5 타이머와 반복문 같이 사용하기</vt:lpstr>
      <vt:lpstr>6.5 타이머와 반복문 같이 사용하기</vt:lpstr>
      <vt:lpstr>6.6 var와 let의 차이 이해하기</vt:lpstr>
      <vt:lpstr>6.6 var와 let의 차이 이해하기</vt:lpstr>
      <vt:lpstr>6.6 var와 let의 차이 이해하기</vt:lpstr>
      <vt:lpstr>6.6 var와 let의 차이 이해하기</vt:lpstr>
      <vt:lpstr>7장 객체 다루기_가위바위보 게임</vt:lpstr>
      <vt:lpstr>7.1 순서도 그리기</vt:lpstr>
      <vt:lpstr>7.1 순서도 그리기</vt:lpstr>
      <vt:lpstr>7.1 순서도 그리기</vt:lpstr>
      <vt:lpstr>7.1 순서도 그리기</vt:lpstr>
      <vt:lpstr>7.2 객체로 변수 묶기</vt:lpstr>
      <vt:lpstr>7.2 객체로 변수 묶기</vt:lpstr>
      <vt:lpstr>7.2 객체로 변수 묶기</vt:lpstr>
      <vt:lpstr>7.2 객체로 변수 묶기</vt:lpstr>
      <vt:lpstr>7.2 객체로 변수 묶기</vt:lpstr>
      <vt:lpstr>7.3 일정 시간마다 반복하기</vt:lpstr>
      <vt:lpstr>7.3 일정 시간마다 반복하기</vt:lpstr>
      <vt:lpstr>7.3 일정 시간마다 반복하기</vt:lpstr>
      <vt:lpstr>7.3 일정 시간마다 반복하기</vt:lpstr>
      <vt:lpstr>7.3 일정 시간마다 반복하기</vt:lpstr>
      <vt:lpstr>7.4 타이머 멈췄다 다시 실행하기</vt:lpstr>
      <vt:lpstr>7.4 타이머 멈췄다 다시 실행하기</vt:lpstr>
      <vt:lpstr>7.4 타이머 멈췄다 다시 실행하기</vt:lpstr>
      <vt:lpstr>7.4 타이머 멈췄다 다시 실행하기</vt:lpstr>
      <vt:lpstr>7.4 타이머 멈췄다 다시 실행하기</vt:lpstr>
      <vt:lpstr>7.5 가위바위보 규칙 찾기</vt:lpstr>
      <vt:lpstr>7.5 가위바위보 규칙 찾기</vt:lpstr>
      <vt:lpstr>7.5 가위바위보 규칙 찾기</vt:lpstr>
      <vt:lpstr>7.5 가위바위보 규칙 찾기</vt:lpstr>
      <vt:lpstr>7.5 가위바위보 규칙 찾기</vt:lpstr>
      <vt:lpstr>8장 Date 다루기_반응속도 테스트</vt:lpstr>
      <vt:lpstr>8.1 순서도 그리기</vt:lpstr>
      <vt:lpstr>8.1 순서도 그리기</vt:lpstr>
      <vt:lpstr>8.1 순서도 그리기</vt:lpstr>
      <vt:lpstr>8.1 순서도 그리기</vt:lpstr>
      <vt:lpstr>8.1 순서도 그리기</vt:lpstr>
      <vt:lpstr>8.2 클릭할 때 화면 전환하기</vt:lpstr>
      <vt:lpstr>8.2 클릭할 때 화면 전환하기</vt:lpstr>
      <vt:lpstr>8.2 클릭할 때 화면 전환하기</vt:lpstr>
      <vt:lpstr>8.2 클릭할 때 화면 전환하기</vt:lpstr>
      <vt:lpstr>8.3 클릭할 때 화면 전환하기</vt:lpstr>
      <vt:lpstr>8.3 반응속도 측정하기</vt:lpstr>
      <vt:lpstr>8.3 반응속도 측정하기</vt:lpstr>
      <vt:lpstr>8.4 평균 반응속도 구하기</vt:lpstr>
      <vt:lpstr>8.4 평균 반응속도 구하기</vt:lpstr>
      <vt:lpstr>8.4 평균 반응속도 구하기</vt:lpstr>
      <vt:lpstr>8.4 평균 반응속도 구하기</vt:lpstr>
      <vt:lpstr>8.5 성급한 클릭 막기</vt:lpstr>
      <vt:lpstr>8.5 성급한 클릭 막기</vt:lpstr>
      <vt:lpstr>9장 이차원 배열 다루기_틱택토 게임</vt:lpstr>
      <vt:lpstr>9.1 순서도 그리기</vt:lpstr>
      <vt:lpstr>9.1 순서도 그리기</vt:lpstr>
      <vt:lpstr>9.2 이차원 배열 다루기</vt:lpstr>
      <vt:lpstr>9.2 이차원 배열 다루기</vt:lpstr>
      <vt:lpstr>9.2 이차원 배열 다루기</vt:lpstr>
      <vt:lpstr>9.3 표 직접 그리기</vt:lpstr>
      <vt:lpstr>9.3 표 직접 그리기</vt:lpstr>
      <vt:lpstr>9.3 표 직접 그리기</vt:lpstr>
      <vt:lpstr>9.3 표 직접 그리기</vt:lpstr>
      <vt:lpstr>9.4 차례 전환하기</vt:lpstr>
      <vt:lpstr>9.4 차례 전환하기</vt:lpstr>
      <vt:lpstr>9.4 차례 전환하기</vt:lpstr>
      <vt:lpstr>9.4 차례 전환하기</vt:lpstr>
      <vt:lpstr>9.4 차례 전환하기</vt:lpstr>
      <vt:lpstr>9.4 차례 전환하기</vt:lpstr>
      <vt:lpstr>9.4 차례 전환하기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9.5 승부 판단하기</vt:lpstr>
      <vt:lpstr>10장 클래스 다루기_텍스트 RPG</vt:lpstr>
      <vt:lpstr>10.1 순서도 그리기</vt:lpstr>
      <vt:lpstr>10.1 순서도 그리기</vt:lpstr>
      <vt:lpstr>10.1 순서도 그리기</vt:lpstr>
      <vt:lpstr>10.1 순서도 그리기</vt:lpstr>
      <vt:lpstr>10.1 순서도 그리기</vt:lpstr>
      <vt:lpstr>10.1 순서도 그리기</vt:lpstr>
      <vt:lpstr>10.2 주인공과 몬스터 만들기</vt:lpstr>
      <vt:lpstr>10.2 주인공과 몬스터 만들기</vt:lpstr>
      <vt:lpstr>10.2 주인공과 몬스터 만들기</vt:lpstr>
      <vt:lpstr>10.2 주인공과 몬스터 만들기</vt:lpstr>
      <vt:lpstr>10.2 주인공과 몬스터 만들기</vt:lpstr>
      <vt:lpstr>10.2 주인공과 몬스터 만들기</vt:lpstr>
      <vt:lpstr>10.3 서로 공격하기</vt:lpstr>
      <vt:lpstr>10.3 서로 공격하기</vt:lpstr>
      <vt:lpstr>10.3 서로 공격하기</vt:lpstr>
      <vt:lpstr>10.3 서로 공격하기</vt:lpstr>
      <vt:lpstr>10.3 서로 공격하기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10.4 클래스로 재구성하기</vt:lpstr>
      <vt:lpstr>10.5 전투 결과 구현하기</vt:lpstr>
      <vt:lpstr>10.5 전투 결과 구현하기</vt:lpstr>
      <vt:lpstr>10.5 전투 결과 구현하기</vt:lpstr>
      <vt:lpstr>10.5 전투 결과 구현하기</vt:lpstr>
      <vt:lpstr>10.5 전투 결과 구현하기</vt:lpstr>
      <vt:lpstr>10.5 전투 결과 구현하기</vt:lpstr>
      <vt:lpstr>10.5 전투 결과 구현하기</vt:lpstr>
      <vt:lpstr>10.5 전투 결과 구현하기</vt:lpstr>
      <vt:lpstr>10.5 전투 결과 구현하기</vt:lpstr>
      <vt:lpstr>11장 이벤트 루프 이해하기                                     _카드 짝 맞추기 게임</vt:lpstr>
      <vt:lpstr>11.1 순서도 그리기</vt:lpstr>
      <vt:lpstr>11.1 순서도 그리기</vt:lpstr>
      <vt:lpstr>11.1 순서도 그리기</vt:lpstr>
      <vt:lpstr>11.2 카드 생성하기</vt:lpstr>
      <vt:lpstr>11.2 카드 생성하기</vt:lpstr>
      <vt:lpstr>11.2 카드 생성하기</vt:lpstr>
      <vt:lpstr>11.2 카드 생성하기</vt:lpstr>
      <vt:lpstr>11.2 카드 생성하기</vt:lpstr>
      <vt:lpstr>11.3 카드 잠깐 보여 줬다 뒤집기</vt:lpstr>
      <vt:lpstr>11.3 카드 잠깐 보여 줬다 뒤집기</vt:lpstr>
      <vt:lpstr>11.3 카드 잠깐 보여 줬다 뒤집기</vt:lpstr>
      <vt:lpstr>11.4 카드 클릭해 짝 맞추기</vt:lpstr>
      <vt:lpstr>11.4 카드 클릭해 짝 맞추기</vt:lpstr>
      <vt:lpstr>11.4 카드 클릭해 짝 맞추기</vt:lpstr>
      <vt:lpstr>11.4 카드 클릭해 짝 맞추기</vt:lpstr>
      <vt:lpstr>11.4 카드 클릭해 짝 맞추기</vt:lpstr>
      <vt:lpstr>11.4 카드 클릭해 짝 맞추기</vt:lpstr>
      <vt:lpstr>11.4 카드 클릭해 짝 맞추기</vt:lpstr>
      <vt:lpstr>11.4 카드 클릭해 짝 맞추기</vt:lpstr>
      <vt:lpstr>11.4 카드 클릭해 짝 맞추기</vt:lpstr>
      <vt:lpstr>11.4 카드 클릭해 짝 맞추기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11.5 효과 발생 중 카드 클릭 막기</vt:lpstr>
      <vt:lpstr>PowerPoint 프레젠테이션</vt:lpstr>
      <vt:lpstr>12장 재귀 함수 사용하기_지뢰 찾기 게임</vt:lpstr>
      <vt:lpstr>12.1 순서도 그리기</vt:lpstr>
      <vt:lpstr>12.1 순서도 그리기</vt:lpstr>
      <vt:lpstr>12.1 순서도 그리기</vt:lpstr>
      <vt:lpstr>12.1 지뢰 심기</vt:lpstr>
      <vt:lpstr>12.1 지뢰 심기</vt:lpstr>
      <vt:lpstr>12.1 지뢰 심기</vt:lpstr>
      <vt:lpstr>12.1 지뢰 심기</vt:lpstr>
      <vt:lpstr>12.1 지뢰 심기</vt:lpstr>
      <vt:lpstr>12.1 지뢰 심기</vt:lpstr>
      <vt:lpstr>12.1 지뢰 심기</vt:lpstr>
      <vt:lpstr>12.1 지뢰 심기</vt:lpstr>
      <vt:lpstr>12.1 지뢰 심기</vt:lpstr>
      <vt:lpstr>12.1 지뢰 심기</vt:lpstr>
      <vt:lpstr>12.3 우클릭으로 깃발 꼽기</vt:lpstr>
      <vt:lpstr>12.3 우클릭으로 깃발 꼽기</vt:lpstr>
      <vt:lpstr>12.3 우클릭으로 깃발 꼽기</vt:lpstr>
      <vt:lpstr>12.3 우클릭으로 깃발 꼽기</vt:lpstr>
      <vt:lpstr>12.3 우클릭으로 깃발 꼽기</vt:lpstr>
      <vt:lpstr>12.4 주변 지뢰 개수 세기</vt:lpstr>
      <vt:lpstr>12.4 주변 지뢰 개수 세기</vt:lpstr>
      <vt:lpstr>12.4 주변 지뢰 개수 세기</vt:lpstr>
      <vt:lpstr>12.4 주변 지뢰 개수 세기</vt:lpstr>
      <vt:lpstr>12.4 주변 지뢰 개수 세기</vt:lpstr>
      <vt:lpstr>12.4 주변 지뢰 개수 세기</vt:lpstr>
      <vt:lpstr>12.4 주변 지뢰 개수 세기</vt:lpstr>
      <vt:lpstr>12.4 주변 지뢰 개수 세기</vt:lpstr>
      <vt:lpstr>12.4 주변 지뢰 개수 세기</vt:lpstr>
      <vt:lpstr>12.4 주변 지뢰 개수 세기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12.5 주변 칸 한 번에 열기</vt:lpstr>
      <vt:lpstr>12.6 승리 확인하기</vt:lpstr>
      <vt:lpstr>12.6 승리 확인하기</vt:lpstr>
      <vt:lpstr>12.6 승리 확인하기</vt:lpstr>
      <vt:lpstr>12.6 승리 확인하기</vt:lpstr>
      <vt:lpstr>12.6 승리 확인하기</vt:lpstr>
      <vt:lpstr>12.7 줄, 칸, 지뢰 개수 조절하기</vt:lpstr>
      <vt:lpstr>12.7 줄, 칸, 지뢰 개수 조절하기</vt:lpstr>
      <vt:lpstr>12.7 줄, 칸, 지뢰 개수 조절하기</vt:lpstr>
      <vt:lpstr>12.7 줄, 칸, 지뢰 개수 조절하기</vt:lpstr>
      <vt:lpstr>12.7 줄, 칸, 지뢰 개수 조절하기</vt:lpstr>
      <vt:lpstr>12.7 줄, 칸, 지뢰 개수 조절하기</vt:lpstr>
      <vt:lpstr>13장 키보드 및 마우스 이벤트 사용하기                                                                                         _2048 게임</vt:lpstr>
      <vt:lpstr>13.1 순서도 그리기</vt:lpstr>
      <vt:lpstr>13.1 순서도 그리기</vt:lpstr>
      <vt:lpstr>13.1 순서도 그리기</vt:lpstr>
      <vt:lpstr>13.1 순서도 그리기</vt:lpstr>
      <vt:lpstr>13.1 순서도 그리기</vt:lpstr>
      <vt:lpstr>13.1 순서도 그리기</vt:lpstr>
      <vt:lpstr>13.1 순서도 그리기</vt:lpstr>
      <vt:lpstr>13.2 이동 방향 판단하기</vt:lpstr>
      <vt:lpstr>13.2 이동 방향 판단하기</vt:lpstr>
      <vt:lpstr>13.2 이동 방향 판단하기</vt:lpstr>
      <vt:lpstr>13.2 이동 방향 판단하기</vt:lpstr>
      <vt:lpstr>13.2 이동 방향 판단하기</vt:lpstr>
      <vt:lpstr>13.2 이동 방향 판단하기</vt:lpstr>
      <vt:lpstr>13.2 이동 방향 판단하기</vt:lpstr>
      <vt:lpstr>13.3 숫자 합쳐 두 배로 만들기</vt:lpstr>
      <vt:lpstr>13.3 숫자 합쳐 두 배로 만들기</vt:lpstr>
      <vt:lpstr>13.3 숫자 합쳐 두 배로 만들기</vt:lpstr>
      <vt:lpstr>13.3 숫자 합쳐 두 배로 만들기</vt:lpstr>
      <vt:lpstr>13.3 숫자 합쳐 두 배로 만들기</vt:lpstr>
      <vt:lpstr>13.3 숫자 합쳐 두 배로 만들기</vt:lpstr>
      <vt:lpstr>13.3 숫자 합쳐 두 배로 만들기</vt:lpstr>
      <vt:lpstr>13.3 숫자 합쳐 두 배로 만들기</vt:lpstr>
      <vt:lpstr>13.3 숫자 합쳐 두 배로 만들기</vt:lpstr>
      <vt:lpstr>13.3 숫자 합쳐 두 배로 만들기</vt:lpstr>
      <vt:lpstr>13.3 숫자 합쳐 두 배로 만들기</vt:lpstr>
      <vt:lpstr>13.3 숫자 합쳐 두 배로 만들기</vt:lpstr>
      <vt:lpstr>13.3 숫자 합쳐 두 배로 만들기</vt:lpstr>
      <vt:lpstr>13.3 숫자 합쳐 두 배로 만들기</vt:lpstr>
      <vt:lpstr>13.4 승리와 패배 구현하기</vt:lpstr>
      <vt:lpstr>13.4 승리와 패배 구현하기</vt:lpstr>
      <vt:lpstr>13.4 승리와 패배 구현하기</vt:lpstr>
      <vt:lpstr>14장 복습_두더지 잡기 게임</vt:lpstr>
      <vt:lpstr>14.1 순서도 그리기</vt:lpstr>
      <vt:lpstr>14.1 순서도 그리기</vt:lpstr>
      <vt:lpstr>14.1 순서도 그리기</vt:lpstr>
      <vt:lpstr>14.2 이미지 움직이기</vt:lpstr>
      <vt:lpstr>14.2 이미지 움직이기</vt:lpstr>
      <vt:lpstr>14.2 이미지 움직이기</vt:lpstr>
      <vt:lpstr>14.2 이미지 움직이기</vt:lpstr>
      <vt:lpstr>14.2 이미지 움직이기</vt:lpstr>
      <vt:lpstr>14.2 이미지 움직이기</vt:lpstr>
      <vt:lpstr>14.3 두더지와 폭탄 결정하기</vt:lpstr>
      <vt:lpstr>14.4 두더지 클릭해 잡기</vt:lpstr>
      <vt:lpstr>14.4 두더지 클릭해 잡기</vt:lpstr>
      <vt:lpstr>14.4 두더지 클릭해 잡기</vt:lpstr>
      <vt:lpstr>14.4 두더지 클릭해 잡기</vt:lpstr>
      <vt:lpstr>14.4 두더지 클릭해 잡기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Jiyeon</dc:creator>
  <cp:lastModifiedBy>Jung Jiyeon</cp:lastModifiedBy>
  <cp:revision>79</cp:revision>
  <dcterms:created xsi:type="dcterms:W3CDTF">2019-09-02T05:04:29Z</dcterms:created>
  <dcterms:modified xsi:type="dcterms:W3CDTF">2021-07-07T08:29:30Z</dcterms:modified>
</cp:coreProperties>
</file>